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8" r:id="rId2"/>
    <p:sldId id="259" r:id="rId3"/>
    <p:sldId id="261" r:id="rId4"/>
    <p:sldId id="266" r:id="rId5"/>
    <p:sldId id="264" r:id="rId6"/>
    <p:sldId id="267" r:id="rId7"/>
    <p:sldId id="265" r:id="rId8"/>
    <p:sldId id="263" r:id="rId9"/>
    <p:sldId id="262" r:id="rId10"/>
    <p:sldId id="268" r:id="rId11"/>
    <p:sldId id="277" r:id="rId12"/>
    <p:sldId id="278" r:id="rId13"/>
    <p:sldId id="279" r:id="rId14"/>
    <p:sldId id="284" r:id="rId15"/>
    <p:sldId id="285" r:id="rId16"/>
    <p:sldId id="286" r:id="rId17"/>
    <p:sldId id="289" r:id="rId18"/>
    <p:sldId id="280" r:id="rId19"/>
    <p:sldId id="282" r:id="rId20"/>
    <p:sldId id="290" r:id="rId21"/>
    <p:sldId id="291" r:id="rId22"/>
    <p:sldId id="292" r:id="rId23"/>
    <p:sldId id="293" r:id="rId24"/>
    <p:sldId id="294" r:id="rId25"/>
    <p:sldId id="295" r:id="rId26"/>
    <p:sldId id="29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E1C2-E1DC-4473-AD15-6EEB2B1B3CBB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030F-9AB0-4A12-8413-643FBA3CA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7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E1C2-E1DC-4473-AD15-6EEB2B1B3CBB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030F-9AB0-4A12-8413-643FBA3CA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7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E1C2-E1DC-4473-AD15-6EEB2B1B3CBB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030F-9AB0-4A12-8413-643FBA3CA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E1C2-E1DC-4473-AD15-6EEB2B1B3CBB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030F-9AB0-4A12-8413-643FBA3CA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1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E1C2-E1DC-4473-AD15-6EEB2B1B3CBB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030F-9AB0-4A12-8413-643FBA3CA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7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E1C2-E1DC-4473-AD15-6EEB2B1B3CBB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030F-9AB0-4A12-8413-643FBA3CA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3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E1C2-E1DC-4473-AD15-6EEB2B1B3CBB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030F-9AB0-4A12-8413-643FBA3CA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8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E1C2-E1DC-4473-AD15-6EEB2B1B3CBB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030F-9AB0-4A12-8413-643FBA3CA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6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E1C2-E1DC-4473-AD15-6EEB2B1B3CBB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030F-9AB0-4A12-8413-643FBA3CA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21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E1C2-E1DC-4473-AD15-6EEB2B1B3CBB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030F-9AB0-4A12-8413-643FBA3CA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7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E1C2-E1DC-4473-AD15-6EEB2B1B3CBB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030F-9AB0-4A12-8413-643FBA3CA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85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6E1C2-E1DC-4473-AD15-6EEB2B1B3CBB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D030F-9AB0-4A12-8413-643FBA3CA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66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R99gf1OwBE" TargetMode="External"/><Relationship Id="rId2" Type="http://schemas.openxmlformats.org/officeDocument/2006/relationships/hyperlink" Target="https://www.youtube.com/watch?v=wKlMcLTqRLs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HỖ TRỢ TRẺ KHUYẾT TẬT </a:t>
            </a:r>
            <a:br>
              <a:rPr lang="en-US" b="1" dirty="0">
                <a:solidFill>
                  <a:schemeClr val="accent5"/>
                </a:solidFill>
              </a:rPr>
            </a:br>
            <a:r>
              <a:rPr lang="en-US" b="1" dirty="0">
                <a:solidFill>
                  <a:schemeClr val="accent5"/>
                </a:solidFill>
              </a:rPr>
              <a:t>HỌC HÒA NHẬP Ở TRƯỜNG TIỂU HỌC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065" y="2728451"/>
            <a:ext cx="5157787" cy="311191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TS. </a:t>
            </a:r>
            <a:r>
              <a:rPr lang="en-US" dirty="0" err="1" smtClean="0"/>
              <a:t>Hoàng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Khoa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r>
              <a:rPr lang="en-US" dirty="0" smtClean="0"/>
              <a:t>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biệt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Trường</a:t>
            </a:r>
            <a:r>
              <a:rPr lang="en-US" dirty="0" smtClean="0"/>
              <a:t> ĐHSP Tp. </a:t>
            </a:r>
            <a:r>
              <a:rPr lang="en-US" dirty="0" err="1" smtClean="0"/>
              <a:t>Hồ</a:t>
            </a:r>
            <a:r>
              <a:rPr lang="en-US" dirty="0" smtClean="0"/>
              <a:t> </a:t>
            </a:r>
            <a:r>
              <a:rPr lang="en-US" dirty="0" err="1" smtClean="0"/>
              <a:t>Chí</a:t>
            </a:r>
            <a:r>
              <a:rPr lang="en-US" dirty="0" smtClean="0"/>
              <a:t> Minh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 smtClean="0"/>
              <a:t>Tháng</a:t>
            </a:r>
            <a:r>
              <a:rPr lang="en-US" dirty="0" smtClean="0"/>
              <a:t> 11/2022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783044" y="1516932"/>
            <a:ext cx="3393344" cy="480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9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4100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NGUYÊN NHÂN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283110"/>
            <a:ext cx="6726135" cy="49065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khuyết</a:t>
            </a:r>
            <a:r>
              <a:rPr lang="en-US" dirty="0" smtClean="0"/>
              <a:t> </a:t>
            </a:r>
            <a:r>
              <a:rPr lang="en-US" dirty="0" err="1" smtClean="0"/>
              <a:t>tật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kỉ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https://www.youtube.com/watch?v=wKlMcLTqRLs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Khuyết</a:t>
            </a:r>
            <a:r>
              <a:rPr lang="en-US" dirty="0" smtClean="0"/>
              <a:t> </a:t>
            </a:r>
            <a:r>
              <a:rPr lang="en-US" dirty="0" err="1" smtClean="0"/>
              <a:t>tật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https://www.youtube.com/watch?v=PR99gf1OwBE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 ADHD:</a:t>
            </a:r>
          </a:p>
          <a:p>
            <a:pPr marL="0" indent="0">
              <a:buNone/>
            </a:pPr>
            <a:r>
              <a:rPr lang="en-US" dirty="0" smtClean="0"/>
              <a:t>https://www.youtube.com/watch?v=vQRh_VMA7Vc 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/>
              <a:t>khuyết</a:t>
            </a:r>
            <a:r>
              <a:rPr lang="en-US" dirty="0"/>
              <a:t> </a:t>
            </a:r>
            <a:r>
              <a:rPr lang="en-US" dirty="0" err="1"/>
              <a:t>tật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</a:p>
          <a:p>
            <a:pPr>
              <a:buFontTx/>
              <a:buChar char="-"/>
            </a:pPr>
            <a:r>
              <a:rPr lang="en-US" dirty="0" err="1"/>
              <a:t>Khiếm</a:t>
            </a:r>
            <a:r>
              <a:rPr lang="en-US" dirty="0"/>
              <a:t> </a:t>
            </a:r>
            <a:r>
              <a:rPr lang="en-US" dirty="0" err="1"/>
              <a:t>thính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Khiếm</a:t>
            </a:r>
            <a:r>
              <a:rPr lang="en-US" dirty="0"/>
              <a:t> </a:t>
            </a:r>
            <a:r>
              <a:rPr lang="en-US" dirty="0" err="1"/>
              <a:t>thị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058" y="378496"/>
            <a:ext cx="3640353" cy="249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92" y="3111915"/>
            <a:ext cx="4036686" cy="276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58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447" y="202287"/>
            <a:ext cx="10515600" cy="53674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MỘT SỐ BIỆN PHÁP HỖ TRỢ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094" y="1064714"/>
            <a:ext cx="5348613" cy="491020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A. TRẺ KHUYẾT TẬT HỌC TẬP</a:t>
            </a:r>
          </a:p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b="1" dirty="0" err="1" smtClean="0"/>
              <a:t>Kĩ</a:t>
            </a:r>
            <a:r>
              <a:rPr lang="en-US" b="1" dirty="0" smtClean="0"/>
              <a:t> </a:t>
            </a:r>
            <a:r>
              <a:rPr lang="en-US" b="1" dirty="0" err="1" smtClean="0"/>
              <a:t>năng</a:t>
            </a:r>
            <a:r>
              <a:rPr lang="en-US" b="1" dirty="0" smtClean="0"/>
              <a:t> </a:t>
            </a:r>
            <a:r>
              <a:rPr lang="en-US" b="1" dirty="0" err="1" smtClean="0"/>
              <a:t>đọc</a:t>
            </a:r>
            <a:endParaRPr lang="en-US" b="1" dirty="0" smtClean="0"/>
          </a:p>
          <a:p>
            <a:r>
              <a:rPr lang="en-US" dirty="0" err="1" smtClean="0"/>
              <a:t>Kĩ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mã</a:t>
            </a:r>
            <a:r>
              <a:rPr lang="en-US" dirty="0" smtClean="0"/>
              <a:t> </a:t>
            </a:r>
            <a:r>
              <a:rPr lang="en-US" dirty="0" err="1" smtClean="0"/>
              <a:t>kí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kém</a:t>
            </a:r>
            <a:endParaRPr lang="en-US" dirty="0" smtClean="0"/>
          </a:p>
          <a:p>
            <a:r>
              <a:rPr lang="en-US" dirty="0" err="1" smtClean="0"/>
              <a:t>Hạn</a:t>
            </a:r>
            <a:r>
              <a:rPr lang="en-US" dirty="0" smtClean="0"/>
              <a:t> </a:t>
            </a:r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kĩ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lưu</a:t>
            </a:r>
            <a:r>
              <a:rPr lang="en-US" dirty="0" smtClean="0"/>
              <a:t> </a:t>
            </a:r>
            <a:r>
              <a:rPr lang="en-US" dirty="0" err="1" smtClean="0"/>
              <a:t>loát</a:t>
            </a:r>
            <a:endParaRPr lang="en-US" dirty="0" smtClean="0"/>
          </a:p>
          <a:p>
            <a:r>
              <a:rPr lang="en-US" dirty="0" err="1" smtClean="0"/>
              <a:t>Tốc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chậm</a:t>
            </a:r>
            <a:endParaRPr lang="en-US" dirty="0" smtClean="0"/>
          </a:p>
          <a:p>
            <a:r>
              <a:rPr lang="en-US" dirty="0" err="1" smtClean="0"/>
              <a:t>Hạn</a:t>
            </a:r>
            <a:r>
              <a:rPr lang="en-US" dirty="0" smtClean="0"/>
              <a:t> </a:t>
            </a:r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kĩ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hiểu</a:t>
            </a:r>
            <a:endParaRPr lang="en-US" dirty="0" smtClean="0"/>
          </a:p>
          <a:p>
            <a:r>
              <a:rPr lang="en-US" dirty="0" err="1" smtClean="0"/>
              <a:t>Khó</a:t>
            </a:r>
            <a:r>
              <a:rPr lang="en-US" dirty="0" smtClean="0"/>
              <a:t> </a:t>
            </a:r>
            <a:r>
              <a:rPr lang="en-US" dirty="0" err="1" smtClean="0"/>
              <a:t>khăn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ý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/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endParaRPr lang="en-US" dirty="0" smtClean="0"/>
          </a:p>
          <a:p>
            <a:r>
              <a:rPr lang="en-US" dirty="0" err="1" smtClean="0"/>
              <a:t>Vốn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ít</a:t>
            </a:r>
            <a:r>
              <a:rPr lang="en-US" dirty="0" smtClean="0"/>
              <a:t>, </a:t>
            </a:r>
            <a:r>
              <a:rPr lang="en-US" dirty="0" err="1" smtClean="0"/>
              <a:t>cực</a:t>
            </a:r>
            <a:r>
              <a:rPr lang="en-US" dirty="0" smtClean="0"/>
              <a:t> </a:t>
            </a:r>
            <a:r>
              <a:rPr lang="en-US" dirty="0" err="1" smtClean="0"/>
              <a:t>kì</a:t>
            </a:r>
            <a:r>
              <a:rPr lang="en-US" dirty="0" smtClean="0"/>
              <a:t> </a:t>
            </a:r>
            <a:r>
              <a:rPr lang="en-US" dirty="0" err="1" smtClean="0"/>
              <a:t>khó</a:t>
            </a:r>
            <a:r>
              <a:rPr lang="en-US" dirty="0" smtClean="0"/>
              <a:t> </a:t>
            </a:r>
            <a:r>
              <a:rPr lang="en-US" dirty="0" err="1" smtClean="0"/>
              <a:t>khăn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hiểu</a:t>
            </a:r>
            <a:r>
              <a:rPr lang="en-US" dirty="0" smtClean="0"/>
              <a:t> </a:t>
            </a:r>
            <a:r>
              <a:rPr lang="en-US" dirty="0" err="1" smtClean="0"/>
              <a:t>nghĩa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ngữ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endParaRPr lang="en-US" dirty="0" smtClean="0"/>
          </a:p>
          <a:p>
            <a:r>
              <a:rPr lang="en-US" u="sng" dirty="0" err="1" smtClean="0">
                <a:solidFill>
                  <a:srgbClr val="00B050"/>
                </a:solidFill>
              </a:rPr>
              <a:t>Kĩ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năng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hiểu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lời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nói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tốt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hơn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nhiều</a:t>
            </a:r>
            <a:r>
              <a:rPr lang="en-US" u="sng" dirty="0" smtClean="0">
                <a:solidFill>
                  <a:srgbClr val="00B050"/>
                </a:solidFill>
              </a:rPr>
              <a:t> so </a:t>
            </a:r>
            <a:r>
              <a:rPr lang="en-US" u="sng" dirty="0" err="1" smtClean="0">
                <a:solidFill>
                  <a:srgbClr val="00B050"/>
                </a:solidFill>
              </a:rPr>
              <a:t>với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kĩ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năng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đọc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hiểu</a:t>
            </a:r>
            <a:endParaRPr lang="en-US" u="sng" dirty="0" smtClean="0">
              <a:solidFill>
                <a:srgbClr val="00B050"/>
              </a:solidFill>
            </a:endParaRPr>
          </a:p>
          <a:p>
            <a:r>
              <a:rPr lang="en-US" dirty="0" err="1" smtClean="0"/>
              <a:t>Khó</a:t>
            </a:r>
            <a:r>
              <a:rPr lang="en-US" dirty="0" smtClean="0"/>
              <a:t> </a:t>
            </a:r>
            <a:r>
              <a:rPr lang="en-US" dirty="0" err="1" smtClean="0"/>
              <a:t>khăn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đưa</a:t>
            </a:r>
            <a:r>
              <a:rPr lang="en-US" dirty="0" smtClean="0"/>
              <a:t> </a:t>
            </a:r>
            <a:r>
              <a:rPr lang="en-US" dirty="0" err="1" smtClean="0"/>
              <a:t>mắt</a:t>
            </a:r>
            <a:r>
              <a:rPr lang="en-US" dirty="0" smtClean="0"/>
              <a:t> </a:t>
            </a:r>
            <a:r>
              <a:rPr lang="en-US" dirty="0" err="1" smtClean="0"/>
              <a:t>ngang</a:t>
            </a:r>
            <a:r>
              <a:rPr lang="en-US" dirty="0" smtClean="0"/>
              <a:t> qua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giấy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837128" y="969960"/>
            <a:ext cx="5699343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Kĩ</a:t>
            </a:r>
            <a:r>
              <a:rPr lang="en-US" b="1" dirty="0" smtClean="0"/>
              <a:t> </a:t>
            </a:r>
            <a:r>
              <a:rPr lang="en-US" b="1" dirty="0" err="1" smtClean="0"/>
              <a:t>năng</a:t>
            </a:r>
            <a:r>
              <a:rPr lang="en-US" b="1" dirty="0" smtClean="0"/>
              <a:t> </a:t>
            </a:r>
            <a:r>
              <a:rPr lang="en-US" b="1" dirty="0" err="1" smtClean="0"/>
              <a:t>chính</a:t>
            </a:r>
            <a:r>
              <a:rPr lang="en-US" b="1" dirty="0" smtClean="0"/>
              <a:t> </a:t>
            </a:r>
            <a:r>
              <a:rPr lang="en-US" b="1" dirty="0" err="1" smtClean="0"/>
              <a:t>tả</a:t>
            </a:r>
            <a:endParaRPr lang="en-US" b="1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hiểu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tắc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tả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Thiếu</a:t>
            </a:r>
            <a:r>
              <a:rPr lang="en-US" dirty="0" smtClean="0"/>
              <a:t> </a:t>
            </a:r>
            <a:r>
              <a:rPr lang="en-US" dirty="0" err="1" smtClean="0"/>
              <a:t>hiểu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ngữ</a:t>
            </a:r>
            <a:r>
              <a:rPr lang="en-US" dirty="0" smtClean="0"/>
              <a:t> </a:t>
            </a:r>
            <a:r>
              <a:rPr lang="en-US" dirty="0" err="1" smtClean="0"/>
              <a:t>âm</a:t>
            </a:r>
            <a:r>
              <a:rPr lang="en-US" dirty="0" smtClean="0"/>
              <a:t> </a:t>
            </a:r>
            <a:r>
              <a:rPr lang="en-US" dirty="0" err="1" smtClean="0"/>
              <a:t>ngay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Viết</a:t>
            </a:r>
            <a:r>
              <a:rPr lang="en-US" dirty="0" smtClean="0"/>
              <a:t> </a:t>
            </a:r>
            <a:r>
              <a:rPr lang="en-US" dirty="0" err="1" smtClean="0"/>
              <a:t>chậm</a:t>
            </a:r>
            <a:r>
              <a:rPr lang="en-US" dirty="0" smtClean="0"/>
              <a:t>,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xấu</a:t>
            </a:r>
            <a:r>
              <a:rPr lang="en-US" dirty="0" smtClean="0"/>
              <a:t>, </a:t>
            </a:r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lỗi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tả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r>
              <a:rPr lang="en-US" dirty="0" smtClean="0"/>
              <a:t> </a:t>
            </a:r>
            <a:r>
              <a:rPr lang="en-US" dirty="0" err="1" smtClean="0"/>
              <a:t>chấm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Viết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thẳng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, </a:t>
            </a:r>
            <a:r>
              <a:rPr lang="en-US" dirty="0" err="1" smtClean="0"/>
              <a:t>nét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khó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r>
              <a:rPr lang="en-US" dirty="0" smtClean="0"/>
              <a:t>, </a:t>
            </a:r>
            <a:r>
              <a:rPr lang="en-US" dirty="0" err="1" smtClean="0"/>
              <a:t>tí</a:t>
            </a:r>
            <a:r>
              <a:rPr lang="en-US" dirty="0" smtClean="0"/>
              <a:t> </a:t>
            </a:r>
            <a:r>
              <a:rPr lang="en-US" dirty="0" err="1" smtClean="0"/>
              <a:t>bút</a:t>
            </a:r>
            <a:r>
              <a:rPr lang="en-US" dirty="0" smtClean="0"/>
              <a:t>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mạnh</a:t>
            </a:r>
            <a:r>
              <a:rPr lang="en-US" dirty="0" smtClean="0"/>
              <a:t>,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nhẹ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viết</a:t>
            </a:r>
            <a:r>
              <a:rPr lang="en-US" dirty="0" smtClean="0"/>
              <a:t> </a:t>
            </a:r>
            <a:r>
              <a:rPr lang="en-US" dirty="0" err="1" smtClean="0"/>
              <a:t>nét</a:t>
            </a:r>
            <a:r>
              <a:rPr lang="en-US" dirty="0" smtClean="0"/>
              <a:t> </a:t>
            </a:r>
            <a:r>
              <a:rPr lang="en-US" dirty="0" err="1" smtClean="0"/>
              <a:t>ngược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Khó</a:t>
            </a:r>
            <a:r>
              <a:rPr lang="en-US" dirty="0" smtClean="0"/>
              <a:t> </a:t>
            </a:r>
            <a:r>
              <a:rPr lang="en-US" dirty="0" err="1" smtClean="0"/>
              <a:t>giữ</a:t>
            </a:r>
            <a:r>
              <a:rPr lang="en-US" dirty="0" smtClean="0"/>
              <a:t> </a:t>
            </a:r>
            <a:r>
              <a:rPr lang="en-US" dirty="0" err="1" smtClean="0"/>
              <a:t>đều</a:t>
            </a:r>
            <a:r>
              <a:rPr lang="en-US" dirty="0" smtClean="0"/>
              <a:t> </a:t>
            </a:r>
            <a:r>
              <a:rPr lang="en-US" dirty="0" err="1" smtClean="0"/>
              <a:t>khoảng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con </a:t>
            </a:r>
            <a:r>
              <a:rPr lang="en-US" dirty="0" err="1" smtClean="0"/>
              <a:t>chữ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chép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Kĩ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dò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tả</a:t>
            </a:r>
            <a:r>
              <a:rPr lang="en-US" dirty="0" smtClean="0"/>
              <a:t> </a:t>
            </a:r>
            <a:r>
              <a:rPr lang="en-US" dirty="0" err="1" smtClean="0"/>
              <a:t>cực</a:t>
            </a:r>
            <a:r>
              <a:rPr lang="en-US" dirty="0" smtClean="0"/>
              <a:t> </a:t>
            </a:r>
            <a:r>
              <a:rPr lang="en-US" dirty="0" err="1" smtClean="0"/>
              <a:t>kì</a:t>
            </a:r>
            <a:r>
              <a:rPr lang="en-US" dirty="0" smtClean="0"/>
              <a:t> </a:t>
            </a:r>
            <a:r>
              <a:rPr lang="en-US" dirty="0" err="1" smtClean="0"/>
              <a:t>kém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kĩ</a:t>
            </a:r>
            <a:r>
              <a:rPr lang="en-US" b="1" dirty="0" smtClean="0"/>
              <a:t> </a:t>
            </a:r>
            <a:r>
              <a:rPr lang="en-US" b="1" dirty="0" err="1" smtClean="0"/>
              <a:t>năng</a:t>
            </a:r>
            <a:r>
              <a:rPr lang="en-US" b="1" dirty="0" smtClean="0"/>
              <a:t> </a:t>
            </a:r>
            <a:r>
              <a:rPr lang="en-US" b="1" dirty="0" err="1" smtClean="0"/>
              <a:t>viết</a:t>
            </a:r>
            <a:r>
              <a:rPr lang="en-US" b="1" dirty="0" smtClean="0"/>
              <a:t> </a:t>
            </a:r>
            <a:r>
              <a:rPr lang="en-US" b="1" dirty="0" err="1" smtClean="0"/>
              <a:t>văn</a:t>
            </a:r>
            <a:endParaRPr lang="en-US" b="1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Cấu</a:t>
            </a:r>
            <a:r>
              <a:rPr lang="en-US" sz="2000" dirty="0" smtClean="0"/>
              <a:t> </a:t>
            </a:r>
            <a:r>
              <a:rPr lang="en-US" sz="2000" dirty="0" err="1" smtClean="0"/>
              <a:t>trúc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chặt</a:t>
            </a:r>
            <a:r>
              <a:rPr lang="en-US" sz="2000" dirty="0" smtClean="0"/>
              <a:t> </a:t>
            </a:r>
            <a:r>
              <a:rPr lang="en-US" sz="2000" dirty="0" err="1" smtClean="0"/>
              <a:t>chẽ</a:t>
            </a:r>
            <a:r>
              <a:rPr lang="en-US" sz="2000" dirty="0" smtClean="0"/>
              <a:t>, </a:t>
            </a:r>
            <a:r>
              <a:rPr lang="en-US" sz="2000" dirty="0" err="1" smtClean="0"/>
              <a:t>nội</a:t>
            </a:r>
            <a:r>
              <a:rPr lang="en-US" sz="2000" dirty="0" smtClean="0"/>
              <a:t> dung </a:t>
            </a:r>
            <a:r>
              <a:rPr lang="en-US" sz="2000" dirty="0" err="1" smtClean="0"/>
              <a:t>thiếu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động</a:t>
            </a:r>
            <a:r>
              <a:rPr lang="en-US" sz="2000" dirty="0" smtClean="0"/>
              <a:t>, </a:t>
            </a:r>
            <a:r>
              <a:rPr lang="en-US" sz="2000" dirty="0" err="1" smtClean="0"/>
              <a:t>sai</a:t>
            </a:r>
            <a:r>
              <a:rPr lang="en-US" sz="2000" dirty="0" smtClean="0"/>
              <a:t> </a:t>
            </a:r>
            <a:r>
              <a:rPr lang="en-US" sz="2000" dirty="0" err="1" smtClean="0"/>
              <a:t>ngữ</a:t>
            </a:r>
            <a:r>
              <a:rPr lang="en-US" sz="2000" dirty="0" smtClean="0"/>
              <a:t> </a:t>
            </a:r>
            <a:r>
              <a:rPr lang="en-US" sz="2000" dirty="0" err="1" smtClean="0"/>
              <a:t>pháp</a:t>
            </a:r>
            <a:r>
              <a:rPr lang="en-US" sz="2000" dirty="0" smtClean="0"/>
              <a:t>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 err="1" smtClean="0">
                <a:solidFill>
                  <a:srgbClr val="00B050"/>
                </a:solidFill>
              </a:rPr>
              <a:t>Diễn</a:t>
            </a:r>
            <a:r>
              <a:rPr lang="en-US" sz="2000" u="sng" dirty="0" smtClean="0">
                <a:solidFill>
                  <a:srgbClr val="00B050"/>
                </a:solidFill>
              </a:rPr>
              <a:t> </a:t>
            </a:r>
            <a:r>
              <a:rPr lang="en-US" sz="2000" u="sng" dirty="0" err="1" smtClean="0">
                <a:solidFill>
                  <a:srgbClr val="00B050"/>
                </a:solidFill>
              </a:rPr>
              <a:t>đạt</a:t>
            </a:r>
            <a:r>
              <a:rPr lang="en-US" sz="2000" u="sng" dirty="0" smtClean="0">
                <a:solidFill>
                  <a:srgbClr val="00B050"/>
                </a:solidFill>
              </a:rPr>
              <a:t> </a:t>
            </a:r>
            <a:r>
              <a:rPr lang="en-US" sz="2000" u="sng" dirty="0" err="1" smtClean="0">
                <a:solidFill>
                  <a:srgbClr val="00B050"/>
                </a:solidFill>
              </a:rPr>
              <a:t>bằng</a:t>
            </a:r>
            <a:r>
              <a:rPr lang="en-US" sz="2000" u="sng" dirty="0" smtClean="0">
                <a:solidFill>
                  <a:srgbClr val="00B050"/>
                </a:solidFill>
              </a:rPr>
              <a:t> </a:t>
            </a:r>
            <a:r>
              <a:rPr lang="en-US" sz="2000" u="sng" dirty="0" err="1" smtClean="0">
                <a:solidFill>
                  <a:srgbClr val="00B050"/>
                </a:solidFill>
              </a:rPr>
              <a:t>lời</a:t>
            </a:r>
            <a:r>
              <a:rPr lang="en-US" sz="2000" u="sng" dirty="0" smtClean="0">
                <a:solidFill>
                  <a:srgbClr val="00B050"/>
                </a:solidFill>
              </a:rPr>
              <a:t> </a:t>
            </a:r>
            <a:r>
              <a:rPr lang="en-US" sz="2000" u="sng" dirty="0" err="1" smtClean="0">
                <a:solidFill>
                  <a:srgbClr val="00B050"/>
                </a:solidFill>
              </a:rPr>
              <a:t>tốt</a:t>
            </a:r>
            <a:r>
              <a:rPr lang="en-US" sz="2000" u="sng" dirty="0" smtClean="0">
                <a:solidFill>
                  <a:srgbClr val="00B050"/>
                </a:solidFill>
              </a:rPr>
              <a:t> </a:t>
            </a:r>
            <a:r>
              <a:rPr lang="en-US" sz="2000" u="sng" dirty="0" err="1" smtClean="0">
                <a:solidFill>
                  <a:srgbClr val="00B050"/>
                </a:solidFill>
              </a:rPr>
              <a:t>hơn</a:t>
            </a:r>
            <a:r>
              <a:rPr lang="en-US" sz="2000" u="sng" dirty="0" smtClean="0">
                <a:solidFill>
                  <a:srgbClr val="00B050"/>
                </a:solidFill>
              </a:rPr>
              <a:t> </a:t>
            </a:r>
            <a:r>
              <a:rPr lang="en-US" sz="2000" u="sng" dirty="0" err="1" smtClean="0">
                <a:solidFill>
                  <a:srgbClr val="00B050"/>
                </a:solidFill>
              </a:rPr>
              <a:t>nhiều</a:t>
            </a:r>
            <a:r>
              <a:rPr lang="en-US" sz="2000" u="sng" dirty="0" smtClean="0">
                <a:solidFill>
                  <a:srgbClr val="00B050"/>
                </a:solidFill>
              </a:rPr>
              <a:t> so </a:t>
            </a:r>
            <a:r>
              <a:rPr lang="en-US" sz="2000" u="sng" dirty="0" err="1" smtClean="0">
                <a:solidFill>
                  <a:srgbClr val="00B050"/>
                </a:solidFill>
              </a:rPr>
              <a:t>với</a:t>
            </a:r>
            <a:r>
              <a:rPr lang="en-US" sz="2000" u="sng" dirty="0" smtClean="0">
                <a:solidFill>
                  <a:srgbClr val="00B050"/>
                </a:solidFill>
              </a:rPr>
              <a:t> </a:t>
            </a:r>
            <a:r>
              <a:rPr lang="en-US" sz="2000" u="sng" dirty="0" err="1" smtClean="0">
                <a:solidFill>
                  <a:srgbClr val="00B050"/>
                </a:solidFill>
              </a:rPr>
              <a:t>diễn</a:t>
            </a:r>
            <a:r>
              <a:rPr lang="en-US" sz="2000" u="sng" dirty="0" smtClean="0">
                <a:solidFill>
                  <a:srgbClr val="00B050"/>
                </a:solidFill>
              </a:rPr>
              <a:t> </a:t>
            </a:r>
            <a:r>
              <a:rPr lang="en-US" sz="2000" u="sng" dirty="0" err="1" smtClean="0">
                <a:solidFill>
                  <a:srgbClr val="00B050"/>
                </a:solidFill>
              </a:rPr>
              <a:t>đạt</a:t>
            </a:r>
            <a:r>
              <a:rPr lang="en-US" sz="2000" u="sng" dirty="0" smtClean="0">
                <a:solidFill>
                  <a:srgbClr val="00B050"/>
                </a:solidFill>
              </a:rPr>
              <a:t> </a:t>
            </a:r>
            <a:r>
              <a:rPr lang="en-US" sz="2000" u="sng" dirty="0" err="1" smtClean="0">
                <a:solidFill>
                  <a:srgbClr val="00B050"/>
                </a:solidFill>
              </a:rPr>
              <a:t>bằng</a:t>
            </a:r>
            <a:r>
              <a:rPr lang="en-US" sz="2000" u="sng" dirty="0" smtClean="0">
                <a:solidFill>
                  <a:srgbClr val="00B050"/>
                </a:solidFill>
              </a:rPr>
              <a:t> </a:t>
            </a:r>
            <a:r>
              <a:rPr lang="en-US" sz="2000" u="sng" dirty="0" err="1" smtClean="0">
                <a:solidFill>
                  <a:srgbClr val="00B050"/>
                </a:solidFill>
              </a:rPr>
              <a:t>chữ</a:t>
            </a:r>
            <a:r>
              <a:rPr lang="en-US" sz="2000" u="sng" dirty="0" smtClean="0">
                <a:solidFill>
                  <a:srgbClr val="00B050"/>
                </a:solidFill>
              </a:rPr>
              <a:t> </a:t>
            </a:r>
            <a:r>
              <a:rPr lang="en-US" sz="2000" u="sng" dirty="0" err="1" smtClean="0">
                <a:solidFill>
                  <a:srgbClr val="00B050"/>
                </a:solidFill>
              </a:rPr>
              <a:t>viết</a:t>
            </a:r>
            <a:endParaRPr lang="en-US" sz="2000" u="sng" dirty="0" smtClean="0">
              <a:solidFill>
                <a:srgbClr val="00B050"/>
              </a:solidFill>
            </a:endParaRP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22056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447" y="202287"/>
            <a:ext cx="10515600" cy="53674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MỘT SỐ BIỆN PHÁP HỖ TRỢ 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093" y="801666"/>
            <a:ext cx="6951153" cy="568681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300" b="1" dirty="0" smtClean="0"/>
              <a:t>A. TRẺ KHUYẾT TẬT HỌC TẬP</a:t>
            </a:r>
          </a:p>
          <a:p>
            <a:pPr marL="0" indent="0">
              <a:buNone/>
            </a:pPr>
            <a:r>
              <a:rPr lang="en-US" sz="4000" dirty="0" smtClean="0"/>
              <a:t>1. </a:t>
            </a:r>
            <a:r>
              <a:rPr lang="en-US" sz="4000" dirty="0" err="1" smtClean="0"/>
              <a:t>Đặc</a:t>
            </a:r>
            <a:r>
              <a:rPr lang="en-US" sz="4000" dirty="0" smtClean="0"/>
              <a:t> </a:t>
            </a:r>
            <a:r>
              <a:rPr lang="en-US" sz="4000" dirty="0" err="1" smtClean="0"/>
              <a:t>điểm</a:t>
            </a:r>
            <a:r>
              <a:rPr lang="en-US" sz="4000" dirty="0" smtClean="0"/>
              <a:t>: </a:t>
            </a:r>
          </a:p>
          <a:p>
            <a:pPr marL="0" indent="0">
              <a:buNone/>
            </a:pPr>
            <a:r>
              <a:rPr lang="en-US" sz="4000" b="1" dirty="0" err="1" smtClean="0"/>
              <a:t>Kĩ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năng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ngôn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ngữ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nói</a:t>
            </a:r>
            <a:endParaRPr lang="en-US" sz="4000" b="1" dirty="0" smtClean="0"/>
          </a:p>
          <a:p>
            <a:r>
              <a:rPr lang="en-US" sz="4000" dirty="0" err="1" smtClean="0"/>
              <a:t>Không</a:t>
            </a:r>
            <a:r>
              <a:rPr lang="en-US" sz="4000" dirty="0" smtClean="0"/>
              <a:t> </a:t>
            </a:r>
            <a:r>
              <a:rPr lang="en-US" sz="4000" dirty="0" err="1" smtClean="0"/>
              <a:t>thể</a:t>
            </a:r>
            <a:r>
              <a:rPr lang="en-US" sz="4000" dirty="0" smtClean="0"/>
              <a:t> </a:t>
            </a:r>
            <a:r>
              <a:rPr lang="en-US" sz="4000" dirty="0" err="1" smtClean="0"/>
              <a:t>phân</a:t>
            </a:r>
            <a:r>
              <a:rPr lang="en-US" sz="4000" dirty="0" smtClean="0"/>
              <a:t> </a:t>
            </a:r>
            <a:r>
              <a:rPr lang="en-US" sz="4000" dirty="0" err="1" smtClean="0"/>
              <a:t>biệt</a:t>
            </a:r>
            <a:r>
              <a:rPr lang="en-US" sz="4000" dirty="0" smtClean="0"/>
              <a:t> </a:t>
            </a:r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âm</a:t>
            </a:r>
            <a:r>
              <a:rPr lang="en-US" sz="4000" dirty="0" smtClean="0"/>
              <a:t> </a:t>
            </a:r>
            <a:r>
              <a:rPr lang="en-US" sz="4000" dirty="0" err="1" smtClean="0"/>
              <a:t>gần</a:t>
            </a:r>
            <a:r>
              <a:rPr lang="en-US" sz="4000" dirty="0" smtClean="0"/>
              <a:t> </a:t>
            </a:r>
            <a:r>
              <a:rPr lang="en-US" sz="4000" dirty="0" err="1" smtClean="0"/>
              <a:t>giống</a:t>
            </a:r>
            <a:r>
              <a:rPr lang="en-US" sz="4000" dirty="0" smtClean="0"/>
              <a:t> </a:t>
            </a:r>
            <a:r>
              <a:rPr lang="en-US" sz="4000" dirty="0" err="1" smtClean="0"/>
              <a:t>nhau</a:t>
            </a:r>
            <a:r>
              <a:rPr lang="en-US" sz="4000" dirty="0" smtClean="0"/>
              <a:t>, </a:t>
            </a:r>
            <a:r>
              <a:rPr lang="en-US" sz="4000" dirty="0" err="1" smtClean="0"/>
              <a:t>nhất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nguyên</a:t>
            </a:r>
            <a:r>
              <a:rPr lang="en-US" sz="4000" dirty="0" smtClean="0"/>
              <a:t> </a:t>
            </a:r>
            <a:r>
              <a:rPr lang="en-US" sz="4000" dirty="0" err="1" smtClean="0"/>
              <a:t>âm</a:t>
            </a:r>
            <a:endParaRPr lang="en-US" sz="4000" dirty="0" smtClean="0"/>
          </a:p>
          <a:p>
            <a:r>
              <a:rPr lang="en-US" sz="4000" dirty="0" err="1" smtClean="0"/>
              <a:t>Rất</a:t>
            </a:r>
            <a:r>
              <a:rPr lang="en-US" sz="4000" dirty="0" smtClean="0"/>
              <a:t> </a:t>
            </a:r>
            <a:r>
              <a:rPr lang="en-US" sz="4000" dirty="0" err="1" smtClean="0"/>
              <a:t>khó</a:t>
            </a:r>
            <a:r>
              <a:rPr lang="en-US" sz="4000" dirty="0" smtClean="0"/>
              <a:t> </a:t>
            </a:r>
            <a:r>
              <a:rPr lang="en-US" sz="4000" dirty="0" err="1" smtClean="0"/>
              <a:t>để</a:t>
            </a:r>
            <a:r>
              <a:rPr lang="en-US" sz="4000" dirty="0"/>
              <a:t> </a:t>
            </a:r>
            <a:r>
              <a:rPr lang="en-US" sz="4000" dirty="0" err="1" smtClean="0"/>
              <a:t>diễn</a:t>
            </a:r>
            <a:r>
              <a:rPr lang="en-US" sz="4000" dirty="0" smtClean="0"/>
              <a:t> </a:t>
            </a:r>
            <a:r>
              <a:rPr lang="en-US" sz="4000" dirty="0" err="1" smtClean="0"/>
              <a:t>tả</a:t>
            </a:r>
            <a:r>
              <a:rPr lang="en-US" sz="4000" dirty="0" smtClean="0"/>
              <a:t> </a:t>
            </a:r>
            <a:r>
              <a:rPr lang="en-US" sz="4000" dirty="0" err="1" smtClean="0"/>
              <a:t>suy</a:t>
            </a:r>
            <a:r>
              <a:rPr lang="en-US" sz="4000" dirty="0" smtClean="0"/>
              <a:t> </a:t>
            </a:r>
            <a:r>
              <a:rPr lang="en-US" sz="4000" dirty="0" err="1" smtClean="0"/>
              <a:t>nghĩ</a:t>
            </a:r>
            <a:r>
              <a:rPr lang="en-US" sz="4000" dirty="0" smtClean="0"/>
              <a:t> </a:t>
            </a:r>
            <a:r>
              <a:rPr lang="en-US" sz="4000" dirty="0" err="1" smtClean="0"/>
              <a:t>hoặc</a:t>
            </a:r>
            <a:r>
              <a:rPr lang="en-US" sz="4000" dirty="0" smtClean="0"/>
              <a:t> ý </a:t>
            </a:r>
            <a:r>
              <a:rPr lang="en-US" sz="4000" dirty="0" err="1" smtClean="0"/>
              <a:t>tưởng</a:t>
            </a:r>
            <a:r>
              <a:rPr lang="en-US" sz="4000" dirty="0" smtClean="0"/>
              <a:t> </a:t>
            </a:r>
            <a:r>
              <a:rPr lang="en-US" sz="4000" dirty="0" err="1" smtClean="0"/>
              <a:t>thành</a:t>
            </a:r>
            <a:r>
              <a:rPr lang="en-US" sz="4000" dirty="0" smtClean="0"/>
              <a:t> </a:t>
            </a:r>
            <a:r>
              <a:rPr lang="en-US" sz="4000" dirty="0" err="1" smtClean="0"/>
              <a:t>lời</a:t>
            </a:r>
            <a:endParaRPr lang="en-US" sz="4000" dirty="0" smtClean="0"/>
          </a:p>
          <a:p>
            <a:r>
              <a:rPr lang="en-US" sz="4000" dirty="0" err="1" smtClean="0"/>
              <a:t>Không</a:t>
            </a:r>
            <a:r>
              <a:rPr lang="en-US" sz="4000" dirty="0" smtClean="0"/>
              <a:t> </a:t>
            </a:r>
            <a:r>
              <a:rPr lang="en-US" sz="4000" dirty="0" err="1" smtClean="0"/>
              <a:t>hoặc</a:t>
            </a:r>
            <a:r>
              <a:rPr lang="en-US" sz="4000" dirty="0" smtClean="0"/>
              <a:t> </a:t>
            </a:r>
            <a:r>
              <a:rPr lang="en-US" sz="4000" dirty="0" err="1" smtClean="0"/>
              <a:t>hạn</a:t>
            </a:r>
            <a:r>
              <a:rPr lang="en-US" sz="4000" dirty="0" smtClean="0"/>
              <a:t> </a:t>
            </a:r>
            <a:r>
              <a:rPr lang="en-US" sz="4000" dirty="0" err="1" smtClean="0"/>
              <a:t>chế</a:t>
            </a:r>
            <a:r>
              <a:rPr lang="en-US" sz="4000" dirty="0" smtClean="0"/>
              <a:t> </a:t>
            </a:r>
            <a:r>
              <a:rPr lang="en-US" sz="4000" dirty="0" err="1" smtClean="0"/>
              <a:t>trong</a:t>
            </a:r>
            <a:r>
              <a:rPr lang="en-US" sz="4000" dirty="0" smtClean="0"/>
              <a:t> </a:t>
            </a:r>
            <a:r>
              <a:rPr lang="en-US" sz="4000" dirty="0" err="1" smtClean="0"/>
              <a:t>khả</a:t>
            </a:r>
            <a:r>
              <a:rPr lang="en-US" sz="4000" dirty="0" smtClean="0"/>
              <a:t> </a:t>
            </a:r>
            <a:r>
              <a:rPr lang="en-US" sz="4000" dirty="0" err="1" smtClean="0"/>
              <a:t>năng</a:t>
            </a:r>
            <a:r>
              <a:rPr lang="en-US" sz="4000" dirty="0" smtClean="0"/>
              <a:t> </a:t>
            </a:r>
            <a:r>
              <a:rPr lang="en-US" sz="4000" dirty="0" err="1" smtClean="0"/>
              <a:t>đánh</a:t>
            </a:r>
            <a:r>
              <a:rPr lang="en-US" sz="4000" dirty="0" smtClean="0"/>
              <a:t> </a:t>
            </a:r>
            <a:r>
              <a:rPr lang="en-US" sz="4000" dirty="0" err="1" smtClean="0"/>
              <a:t>vần</a:t>
            </a:r>
            <a:r>
              <a:rPr lang="en-US" sz="4000" dirty="0" smtClean="0"/>
              <a:t> </a:t>
            </a:r>
            <a:r>
              <a:rPr lang="en-US" sz="4000" dirty="0" err="1" smtClean="0"/>
              <a:t>để</a:t>
            </a:r>
            <a:r>
              <a:rPr lang="en-US" sz="4000" dirty="0" smtClean="0"/>
              <a:t> </a:t>
            </a:r>
            <a:r>
              <a:rPr lang="en-US" sz="4000" dirty="0" err="1" smtClean="0"/>
              <a:t>tạo</a:t>
            </a:r>
            <a:r>
              <a:rPr lang="en-US" sz="4000" dirty="0" smtClean="0"/>
              <a:t> </a:t>
            </a:r>
            <a:r>
              <a:rPr lang="en-US" sz="4000" dirty="0" err="1" smtClean="0"/>
              <a:t>từ</a:t>
            </a:r>
            <a:endParaRPr lang="en-US" sz="4000" dirty="0" smtClean="0"/>
          </a:p>
          <a:p>
            <a:r>
              <a:rPr lang="en-US" sz="4000" dirty="0" err="1" smtClean="0"/>
              <a:t>Khó</a:t>
            </a:r>
            <a:r>
              <a:rPr lang="en-US" sz="4000" dirty="0" smtClean="0"/>
              <a:t> </a:t>
            </a:r>
            <a:r>
              <a:rPr lang="en-US" sz="4000" dirty="0" err="1" smtClean="0"/>
              <a:t>khăn</a:t>
            </a:r>
            <a:r>
              <a:rPr lang="en-US" sz="4000" dirty="0" smtClean="0"/>
              <a:t> </a:t>
            </a:r>
            <a:r>
              <a:rPr lang="en-US" sz="4000" dirty="0" err="1" smtClean="0"/>
              <a:t>trong</a:t>
            </a:r>
            <a:r>
              <a:rPr lang="en-US" sz="4000" dirty="0" smtClean="0"/>
              <a:t> </a:t>
            </a:r>
            <a:r>
              <a:rPr lang="en-US" sz="4000" dirty="0" err="1" smtClean="0"/>
              <a:t>việc</a:t>
            </a:r>
            <a:r>
              <a:rPr lang="en-US" sz="4000" dirty="0" smtClean="0"/>
              <a:t> </a:t>
            </a:r>
            <a:r>
              <a:rPr lang="en-US" sz="4000" dirty="0" err="1" smtClean="0"/>
              <a:t>lắng</a:t>
            </a:r>
            <a:r>
              <a:rPr lang="en-US" sz="4000" dirty="0" smtClean="0"/>
              <a:t> </a:t>
            </a:r>
            <a:r>
              <a:rPr lang="en-US" sz="4000" dirty="0" err="1" smtClean="0"/>
              <a:t>nghe</a:t>
            </a:r>
            <a:r>
              <a:rPr lang="en-US" sz="4000" dirty="0" smtClean="0"/>
              <a:t> </a:t>
            </a:r>
            <a:r>
              <a:rPr lang="en-US" sz="4000" dirty="0" err="1" smtClean="0"/>
              <a:t>và</a:t>
            </a:r>
            <a:r>
              <a:rPr lang="en-US" sz="4000" dirty="0" smtClean="0"/>
              <a:t> </a:t>
            </a:r>
            <a:r>
              <a:rPr lang="en-US" sz="4000" dirty="0" err="1" smtClean="0"/>
              <a:t>đáp</a:t>
            </a:r>
            <a:r>
              <a:rPr lang="en-US" sz="4000" dirty="0" smtClean="0"/>
              <a:t> </a:t>
            </a:r>
            <a:r>
              <a:rPr lang="en-US" sz="4000" dirty="0" err="1" smtClean="0"/>
              <a:t>ứng</a:t>
            </a:r>
            <a:r>
              <a:rPr lang="en-US" sz="4000" dirty="0" smtClean="0"/>
              <a:t> </a:t>
            </a:r>
            <a:r>
              <a:rPr lang="en-US" sz="4000" dirty="0" err="1" smtClean="0"/>
              <a:t>với</a:t>
            </a:r>
            <a:r>
              <a:rPr lang="en-US" sz="4000" dirty="0" smtClean="0"/>
              <a:t> </a:t>
            </a:r>
            <a:r>
              <a:rPr lang="en-US" sz="4000" dirty="0" err="1" smtClean="0"/>
              <a:t>một</a:t>
            </a:r>
            <a:r>
              <a:rPr lang="en-US" sz="4000" dirty="0" smtClean="0"/>
              <a:t> </a:t>
            </a:r>
            <a:r>
              <a:rPr lang="en-US" sz="4000" dirty="0" err="1" smtClean="0"/>
              <a:t>chuỗi</a:t>
            </a:r>
            <a:r>
              <a:rPr lang="en-US" sz="4000" dirty="0" smtClean="0"/>
              <a:t> </a:t>
            </a:r>
            <a:r>
              <a:rPr lang="en-US" sz="4000" dirty="0" err="1" smtClean="0"/>
              <a:t>chỉ</a:t>
            </a:r>
            <a:r>
              <a:rPr lang="en-US" sz="4000" dirty="0" smtClean="0"/>
              <a:t> </a:t>
            </a:r>
            <a:r>
              <a:rPr lang="en-US" sz="4000" dirty="0" err="1" smtClean="0"/>
              <a:t>dẫn</a:t>
            </a:r>
            <a:endParaRPr lang="en-US" sz="4000" dirty="0" smtClean="0"/>
          </a:p>
          <a:p>
            <a:r>
              <a:rPr lang="en-US" sz="4000" dirty="0" err="1" smtClean="0"/>
              <a:t>Nhớ</a:t>
            </a:r>
            <a:r>
              <a:rPr lang="en-US" sz="4000" dirty="0" smtClean="0"/>
              <a:t> </a:t>
            </a:r>
            <a:r>
              <a:rPr lang="en-US" sz="4000" dirty="0" err="1" smtClean="0"/>
              <a:t>lại</a:t>
            </a:r>
            <a:r>
              <a:rPr lang="en-US" sz="4000" dirty="0" smtClean="0"/>
              <a:t> </a:t>
            </a:r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sự</a:t>
            </a:r>
            <a:r>
              <a:rPr lang="en-US" sz="4000" dirty="0" smtClean="0"/>
              <a:t> </a:t>
            </a:r>
            <a:r>
              <a:rPr lang="en-US" sz="4000" dirty="0" err="1" smtClean="0"/>
              <a:t>kiện</a:t>
            </a:r>
            <a:r>
              <a:rPr lang="en-US" sz="4000" dirty="0" smtClean="0"/>
              <a:t> </a:t>
            </a:r>
            <a:r>
              <a:rPr lang="en-US" sz="4000" dirty="0" err="1" smtClean="0"/>
              <a:t>và</a:t>
            </a:r>
            <a:r>
              <a:rPr lang="en-US" sz="4000" dirty="0" smtClean="0"/>
              <a:t> chi </a:t>
            </a:r>
            <a:r>
              <a:rPr lang="en-US" sz="4000" dirty="0" err="1" smtClean="0"/>
              <a:t>tiết</a:t>
            </a:r>
            <a:r>
              <a:rPr lang="en-US" sz="4000" dirty="0" smtClean="0"/>
              <a:t> </a:t>
            </a:r>
            <a:r>
              <a:rPr lang="en-US" sz="4000" dirty="0" err="1" smtClean="0"/>
              <a:t>một</a:t>
            </a:r>
            <a:r>
              <a:rPr lang="en-US" sz="4000" dirty="0" smtClean="0"/>
              <a:t> </a:t>
            </a:r>
            <a:r>
              <a:rPr lang="en-US" sz="4000" dirty="0" err="1" smtClean="0"/>
              <a:t>cách</a:t>
            </a:r>
            <a:r>
              <a:rPr lang="en-US" sz="4000" dirty="0" smtClean="0"/>
              <a:t> </a:t>
            </a:r>
            <a:r>
              <a:rPr lang="en-US" sz="4000" dirty="0" err="1" smtClean="0"/>
              <a:t>lộn</a:t>
            </a:r>
            <a:r>
              <a:rPr lang="en-US" sz="4000" dirty="0" smtClean="0"/>
              <a:t> </a:t>
            </a:r>
            <a:r>
              <a:rPr lang="en-US" sz="4000" dirty="0" err="1" smtClean="0"/>
              <a:t>xộn</a:t>
            </a:r>
            <a:endParaRPr lang="en-US" sz="4000" dirty="0" smtClean="0"/>
          </a:p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r>
              <a:rPr lang="en-US" sz="4000" b="1" dirty="0" err="1" smtClean="0"/>
              <a:t>Các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kĩ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năng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toán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học</a:t>
            </a:r>
            <a:endParaRPr lang="en-US" sz="4000" b="1" dirty="0" smtClean="0"/>
          </a:p>
          <a:p>
            <a:r>
              <a:rPr lang="en-US" sz="4000" dirty="0" err="1" smtClean="0"/>
              <a:t>Khó</a:t>
            </a:r>
            <a:r>
              <a:rPr lang="en-US" sz="4000" dirty="0" smtClean="0"/>
              <a:t> </a:t>
            </a:r>
            <a:r>
              <a:rPr lang="en-US" sz="4000" dirty="0" err="1" smtClean="0"/>
              <a:t>khăn</a:t>
            </a:r>
            <a:r>
              <a:rPr lang="en-US" sz="4000" dirty="0" smtClean="0"/>
              <a:t> </a:t>
            </a:r>
            <a:r>
              <a:rPr lang="en-US" sz="4000" dirty="0" err="1" smtClean="0"/>
              <a:t>trong</a:t>
            </a:r>
            <a:r>
              <a:rPr lang="en-US" sz="4000" dirty="0" smtClean="0"/>
              <a:t> </a:t>
            </a:r>
            <a:r>
              <a:rPr lang="en-US" sz="4000" dirty="0" err="1" smtClean="0"/>
              <a:t>việc</a:t>
            </a:r>
            <a:r>
              <a:rPr lang="en-US" sz="4000" dirty="0" smtClean="0"/>
              <a:t> </a:t>
            </a:r>
            <a:r>
              <a:rPr lang="en-US" sz="4000" dirty="0" err="1" smtClean="0"/>
              <a:t>ghi</a:t>
            </a:r>
            <a:r>
              <a:rPr lang="en-US" sz="4000" dirty="0" smtClean="0"/>
              <a:t> </a:t>
            </a:r>
            <a:r>
              <a:rPr lang="en-US" sz="4000" dirty="0" err="1" smtClean="0"/>
              <a:t>nhớ</a:t>
            </a:r>
            <a:r>
              <a:rPr lang="en-US" sz="4000" dirty="0" smtClean="0"/>
              <a:t> </a:t>
            </a:r>
            <a:r>
              <a:rPr lang="en-US" sz="4000" dirty="0" err="1" smtClean="0"/>
              <a:t>bảng</a:t>
            </a:r>
            <a:r>
              <a:rPr lang="en-US" sz="4000" dirty="0" smtClean="0"/>
              <a:t> </a:t>
            </a:r>
            <a:r>
              <a:rPr lang="en-US" sz="4000" dirty="0" err="1" smtClean="0"/>
              <a:t>cửu</a:t>
            </a:r>
            <a:r>
              <a:rPr lang="en-US" sz="4000" dirty="0" smtClean="0"/>
              <a:t> </a:t>
            </a:r>
            <a:r>
              <a:rPr lang="en-US" sz="4000" dirty="0" err="1" smtClean="0"/>
              <a:t>chương</a:t>
            </a:r>
            <a:endParaRPr lang="en-US" sz="4000" dirty="0" smtClean="0"/>
          </a:p>
          <a:p>
            <a:r>
              <a:rPr lang="en-US" sz="4000" dirty="0" err="1" smtClean="0"/>
              <a:t>Khó</a:t>
            </a:r>
            <a:r>
              <a:rPr lang="en-US" sz="4000" dirty="0" smtClean="0"/>
              <a:t> </a:t>
            </a:r>
            <a:r>
              <a:rPr lang="en-US" sz="4000" dirty="0" err="1" smtClean="0"/>
              <a:t>khăn</a:t>
            </a:r>
            <a:r>
              <a:rPr lang="en-US" sz="4000" dirty="0" smtClean="0"/>
              <a:t> </a:t>
            </a:r>
            <a:r>
              <a:rPr lang="en-US" sz="4000" dirty="0" err="1" smtClean="0"/>
              <a:t>trong</a:t>
            </a:r>
            <a:r>
              <a:rPr lang="en-US" sz="4000" dirty="0" smtClean="0"/>
              <a:t> </a:t>
            </a:r>
            <a:r>
              <a:rPr lang="en-US" sz="4000" dirty="0" err="1" smtClean="0"/>
              <a:t>việc</a:t>
            </a:r>
            <a:r>
              <a:rPr lang="en-US" sz="4000" dirty="0" smtClean="0"/>
              <a:t> </a:t>
            </a:r>
            <a:r>
              <a:rPr lang="en-US" sz="4000" dirty="0" err="1" smtClean="0"/>
              <a:t>xác</a:t>
            </a:r>
            <a:r>
              <a:rPr lang="en-US" sz="4000" dirty="0" smtClean="0"/>
              <a:t> </a:t>
            </a:r>
            <a:r>
              <a:rPr lang="en-US" sz="4000" dirty="0" err="1" smtClean="0"/>
              <a:t>định</a:t>
            </a:r>
            <a:r>
              <a:rPr lang="en-US" sz="4000" dirty="0" smtClean="0"/>
              <a:t> </a:t>
            </a:r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thành</a:t>
            </a:r>
            <a:r>
              <a:rPr lang="en-US" sz="4000" dirty="0" smtClean="0"/>
              <a:t> </a:t>
            </a:r>
            <a:r>
              <a:rPr lang="en-US" sz="4000" dirty="0" err="1" smtClean="0"/>
              <a:t>tố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</a:t>
            </a:r>
            <a:r>
              <a:rPr lang="en-US" sz="4000" dirty="0" err="1" smtClean="0"/>
              <a:t>phép</a:t>
            </a:r>
            <a:r>
              <a:rPr lang="en-US" sz="4000" dirty="0" smtClean="0"/>
              <a:t> </a:t>
            </a:r>
            <a:r>
              <a:rPr lang="en-US" sz="4000" dirty="0" err="1" smtClean="0"/>
              <a:t>nhân</a:t>
            </a:r>
            <a:r>
              <a:rPr lang="en-US" sz="4000" dirty="0" smtClean="0"/>
              <a:t>, </a:t>
            </a:r>
            <a:r>
              <a:rPr lang="en-US" sz="4000" dirty="0" err="1" smtClean="0"/>
              <a:t>phép</a:t>
            </a:r>
            <a:r>
              <a:rPr lang="en-US" sz="4000" dirty="0" smtClean="0"/>
              <a:t> chia</a:t>
            </a:r>
          </a:p>
          <a:p>
            <a:r>
              <a:rPr lang="en-US" sz="4000" dirty="0" err="1" smtClean="0"/>
              <a:t>Không</a:t>
            </a:r>
            <a:r>
              <a:rPr lang="en-US" sz="4000" dirty="0" smtClean="0"/>
              <a:t> </a:t>
            </a:r>
            <a:r>
              <a:rPr lang="en-US" sz="4000" dirty="0" err="1" smtClean="0"/>
              <a:t>hiểu</a:t>
            </a:r>
            <a:r>
              <a:rPr lang="en-US" sz="4000" dirty="0" smtClean="0"/>
              <a:t> </a:t>
            </a:r>
            <a:r>
              <a:rPr lang="en-US" sz="4000" dirty="0" err="1" smtClean="0"/>
              <a:t>được</a:t>
            </a:r>
            <a:r>
              <a:rPr lang="en-US" sz="4000" dirty="0" smtClean="0"/>
              <a:t> </a:t>
            </a:r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bài</a:t>
            </a:r>
            <a:r>
              <a:rPr lang="en-US" sz="4000" dirty="0" smtClean="0"/>
              <a:t> </a:t>
            </a:r>
            <a:r>
              <a:rPr lang="en-US" sz="4000" dirty="0" err="1" smtClean="0"/>
              <a:t>toán</a:t>
            </a:r>
            <a:r>
              <a:rPr lang="en-US" sz="4000" dirty="0" smtClean="0"/>
              <a:t> </a:t>
            </a:r>
            <a:r>
              <a:rPr lang="en-US" sz="4000" dirty="0" err="1" smtClean="0"/>
              <a:t>có</a:t>
            </a:r>
            <a:r>
              <a:rPr lang="en-US" sz="4000" dirty="0" smtClean="0"/>
              <a:t> </a:t>
            </a:r>
            <a:r>
              <a:rPr lang="en-US" sz="4000" dirty="0" err="1" smtClean="0"/>
              <a:t>lời</a:t>
            </a:r>
            <a:r>
              <a:rPr lang="en-US" sz="4000" dirty="0" smtClean="0"/>
              <a:t> </a:t>
            </a:r>
            <a:r>
              <a:rPr lang="en-US" sz="4000" dirty="0" err="1" smtClean="0"/>
              <a:t>văn</a:t>
            </a:r>
            <a:endParaRPr lang="en-US" sz="4000" dirty="0" smtClean="0"/>
          </a:p>
          <a:p>
            <a:r>
              <a:rPr lang="en-US" sz="4000" dirty="0" err="1" smtClean="0"/>
              <a:t>Gặp</a:t>
            </a:r>
            <a:r>
              <a:rPr lang="en-US" sz="4000" dirty="0" smtClean="0"/>
              <a:t> </a:t>
            </a:r>
            <a:r>
              <a:rPr lang="en-US" sz="4000" dirty="0" err="1" smtClean="0"/>
              <a:t>khó</a:t>
            </a:r>
            <a:r>
              <a:rPr lang="en-US" sz="4000" dirty="0" smtClean="0"/>
              <a:t> </a:t>
            </a:r>
            <a:r>
              <a:rPr lang="en-US" sz="4000" dirty="0" err="1" smtClean="0"/>
              <a:t>khăn</a:t>
            </a:r>
            <a:r>
              <a:rPr lang="en-US" sz="4000" dirty="0" smtClean="0"/>
              <a:t> </a:t>
            </a:r>
            <a:r>
              <a:rPr lang="en-US" sz="4000" dirty="0" err="1" smtClean="0"/>
              <a:t>với</a:t>
            </a:r>
            <a:r>
              <a:rPr lang="en-US" sz="4000" dirty="0" smtClean="0"/>
              <a:t> </a:t>
            </a:r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phép</a:t>
            </a:r>
            <a:r>
              <a:rPr lang="en-US" sz="4000" dirty="0" smtClean="0"/>
              <a:t> </a:t>
            </a:r>
            <a:r>
              <a:rPr lang="en-US" sz="4000" dirty="0" err="1" smtClean="0"/>
              <a:t>tính</a:t>
            </a:r>
            <a:r>
              <a:rPr lang="en-US" sz="4000" dirty="0" smtClean="0"/>
              <a:t> </a:t>
            </a:r>
            <a:r>
              <a:rPr lang="en-US" sz="4000" dirty="0" err="1" smtClean="0"/>
              <a:t>liên</a:t>
            </a:r>
            <a:r>
              <a:rPr lang="en-US" sz="4000" dirty="0" smtClean="0"/>
              <a:t> </a:t>
            </a:r>
            <a:r>
              <a:rPr lang="en-US" sz="4000" dirty="0" err="1" smtClean="0"/>
              <a:t>quan</a:t>
            </a:r>
            <a:r>
              <a:rPr lang="en-US" sz="4000" dirty="0" smtClean="0"/>
              <a:t> </a:t>
            </a:r>
            <a:r>
              <a:rPr lang="en-US" sz="4000" dirty="0" err="1" smtClean="0"/>
              <a:t>tới</a:t>
            </a:r>
            <a:r>
              <a:rPr lang="en-US" sz="4000" dirty="0" smtClean="0"/>
              <a:t> </a:t>
            </a:r>
            <a:r>
              <a:rPr lang="en-US" sz="4000" dirty="0" err="1" smtClean="0"/>
              <a:t>phân</a:t>
            </a:r>
            <a:r>
              <a:rPr lang="en-US" sz="4000" dirty="0" smtClean="0"/>
              <a:t> </a:t>
            </a:r>
            <a:r>
              <a:rPr lang="en-US" sz="4000" dirty="0" err="1" smtClean="0"/>
              <a:t>sô</a:t>
            </a:r>
            <a:r>
              <a:rPr lang="en-US" sz="4000" dirty="0" smtClean="0"/>
              <a:t>, </a:t>
            </a:r>
            <a:r>
              <a:rPr lang="en-US" sz="4000" dirty="0" err="1" smtClean="0"/>
              <a:t>số</a:t>
            </a:r>
            <a:r>
              <a:rPr lang="en-US" sz="4000" dirty="0" smtClean="0"/>
              <a:t> </a:t>
            </a:r>
            <a:r>
              <a:rPr lang="en-US" sz="4000" dirty="0" err="1" smtClean="0"/>
              <a:t>thập</a:t>
            </a:r>
            <a:r>
              <a:rPr lang="en-US" sz="4000" dirty="0" smtClean="0"/>
              <a:t> </a:t>
            </a:r>
            <a:r>
              <a:rPr lang="en-US" sz="4000" dirty="0" err="1" smtClean="0"/>
              <a:t>phân</a:t>
            </a:r>
            <a:endParaRPr lang="en-US" sz="4000" dirty="0" smtClean="0"/>
          </a:p>
          <a:p>
            <a:r>
              <a:rPr lang="en-US" sz="4000" dirty="0" err="1" smtClean="0"/>
              <a:t>Hạn</a:t>
            </a:r>
            <a:r>
              <a:rPr lang="en-US" sz="4000" dirty="0" smtClean="0"/>
              <a:t> </a:t>
            </a:r>
            <a:r>
              <a:rPr lang="en-US" sz="4000" dirty="0" err="1" smtClean="0"/>
              <a:t>chế</a:t>
            </a:r>
            <a:r>
              <a:rPr lang="en-US" sz="4000" dirty="0" smtClean="0"/>
              <a:t> </a:t>
            </a:r>
            <a:r>
              <a:rPr lang="en-US" sz="4000" dirty="0" err="1" smtClean="0"/>
              <a:t>hiểu</a:t>
            </a:r>
            <a:r>
              <a:rPr lang="en-US" sz="4000" dirty="0" smtClean="0"/>
              <a:t> </a:t>
            </a:r>
            <a:r>
              <a:rPr lang="en-US" sz="4000" dirty="0" err="1" smtClean="0"/>
              <a:t>biết</a:t>
            </a:r>
            <a:r>
              <a:rPr lang="en-US" sz="4000" dirty="0" smtClean="0"/>
              <a:t> </a:t>
            </a:r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khái</a:t>
            </a:r>
            <a:r>
              <a:rPr lang="en-US" sz="4000" dirty="0" smtClean="0"/>
              <a:t> </a:t>
            </a:r>
            <a:r>
              <a:rPr lang="en-US" sz="4000" dirty="0" err="1" smtClean="0"/>
              <a:t>niệm</a:t>
            </a:r>
            <a:r>
              <a:rPr lang="en-US" sz="4000" dirty="0" smtClean="0"/>
              <a:t> </a:t>
            </a:r>
            <a:r>
              <a:rPr lang="en-US" sz="4000" dirty="0" err="1" smtClean="0"/>
              <a:t>toán</a:t>
            </a:r>
            <a:r>
              <a:rPr lang="en-US" sz="4000" dirty="0" smtClean="0"/>
              <a:t> </a:t>
            </a:r>
            <a:r>
              <a:rPr lang="en-US" sz="4000" dirty="0" err="1" smtClean="0"/>
              <a:t>học</a:t>
            </a:r>
            <a:endParaRPr lang="en-US" sz="4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31889" y="969960"/>
            <a:ext cx="4017525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/>
              <a:t>Trí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nhớ</a:t>
            </a:r>
            <a:endParaRPr lang="en-US" sz="1600" dirty="0"/>
          </a:p>
          <a:p>
            <a:r>
              <a:rPr lang="en-US" sz="1600" dirty="0" smtClean="0"/>
              <a:t>- </a:t>
            </a:r>
            <a:r>
              <a:rPr lang="en-US" sz="1600" dirty="0" err="1" smtClean="0"/>
              <a:t>Cực</a:t>
            </a:r>
            <a:r>
              <a:rPr lang="en-US" sz="1600" dirty="0" smtClean="0"/>
              <a:t> </a:t>
            </a:r>
            <a:r>
              <a:rPr lang="en-US" sz="1600" dirty="0" err="1" smtClean="0"/>
              <a:t>kì</a:t>
            </a:r>
            <a:r>
              <a:rPr lang="en-US" sz="1600" dirty="0" smtClean="0"/>
              <a:t> </a:t>
            </a:r>
            <a:r>
              <a:rPr lang="en-US" sz="1600" dirty="0" err="1" smtClean="0"/>
              <a:t>hạn</a:t>
            </a:r>
            <a:r>
              <a:rPr lang="en-US" sz="1600" dirty="0" smtClean="0"/>
              <a:t> </a:t>
            </a:r>
            <a:r>
              <a:rPr lang="en-US" sz="1600" dirty="0" err="1" smtClean="0"/>
              <a:t>chế</a:t>
            </a:r>
            <a:r>
              <a:rPr lang="en-US" sz="1600" dirty="0" smtClean="0"/>
              <a:t> </a:t>
            </a:r>
            <a:r>
              <a:rPr lang="en-US" sz="1600" dirty="0" err="1" smtClean="0"/>
              <a:t>trong</a:t>
            </a:r>
            <a:r>
              <a:rPr lang="en-US" sz="1600" dirty="0" smtClean="0"/>
              <a:t> </a:t>
            </a:r>
            <a:r>
              <a:rPr lang="en-US" sz="1600" dirty="0" err="1" smtClean="0"/>
              <a:t>khả</a:t>
            </a:r>
            <a:r>
              <a:rPr lang="en-US" sz="1600" dirty="0" smtClean="0"/>
              <a:t> </a:t>
            </a:r>
            <a:r>
              <a:rPr lang="en-US" sz="1600" dirty="0" err="1" smtClean="0"/>
              <a:t>năng</a:t>
            </a:r>
            <a:r>
              <a:rPr lang="en-US" sz="1600" dirty="0" smtClean="0"/>
              <a:t> </a:t>
            </a:r>
            <a:r>
              <a:rPr lang="en-US" sz="1600" dirty="0" err="1" smtClean="0"/>
              <a:t>ghi</a:t>
            </a:r>
            <a:r>
              <a:rPr lang="en-US" sz="1600" dirty="0" smtClean="0"/>
              <a:t> </a:t>
            </a:r>
            <a:r>
              <a:rPr lang="en-US" sz="1600" dirty="0" err="1" smtClean="0"/>
              <a:t>nhớ</a:t>
            </a:r>
            <a:r>
              <a:rPr lang="en-US" sz="1600" dirty="0" smtClean="0"/>
              <a:t> </a:t>
            </a:r>
            <a:r>
              <a:rPr lang="en-US" sz="1600" dirty="0" err="1" smtClean="0"/>
              <a:t>và</a:t>
            </a:r>
            <a:r>
              <a:rPr lang="en-US" sz="1600" dirty="0" smtClean="0"/>
              <a:t> </a:t>
            </a:r>
            <a:r>
              <a:rPr lang="en-US" sz="1600" dirty="0" err="1" smtClean="0"/>
              <a:t>nhớ</a:t>
            </a:r>
            <a:r>
              <a:rPr lang="en-US" sz="1600" dirty="0" smtClean="0"/>
              <a:t> </a:t>
            </a:r>
            <a:r>
              <a:rPr lang="en-US" sz="1600" dirty="0" err="1" smtClean="0"/>
              <a:t>lại</a:t>
            </a:r>
            <a:r>
              <a:rPr lang="en-US" sz="1600" dirty="0" smtClean="0"/>
              <a:t> </a:t>
            </a:r>
            <a:r>
              <a:rPr lang="en-US" sz="1600" dirty="0" err="1" smtClean="0"/>
              <a:t>thông</a:t>
            </a:r>
            <a:r>
              <a:rPr lang="en-US" sz="1600" dirty="0" smtClean="0"/>
              <a:t> tin</a:t>
            </a:r>
          </a:p>
          <a:p>
            <a:r>
              <a:rPr lang="en-US" sz="1600" dirty="0" smtClean="0"/>
              <a:t>- </a:t>
            </a:r>
            <a:r>
              <a:rPr lang="en-US" sz="1600" dirty="0" err="1" smtClean="0"/>
              <a:t>hạn</a:t>
            </a:r>
            <a:r>
              <a:rPr lang="en-US" sz="1600" dirty="0" smtClean="0"/>
              <a:t> </a:t>
            </a:r>
            <a:r>
              <a:rPr lang="en-US" sz="1600" dirty="0" err="1" smtClean="0"/>
              <a:t>chế</a:t>
            </a:r>
            <a:r>
              <a:rPr lang="en-US" sz="1600" dirty="0" smtClean="0"/>
              <a:t> </a:t>
            </a:r>
            <a:r>
              <a:rPr lang="en-US" sz="1600" dirty="0" err="1" smtClean="0"/>
              <a:t>trong</a:t>
            </a:r>
            <a:r>
              <a:rPr lang="en-US" sz="1600" dirty="0" smtClean="0"/>
              <a:t> </a:t>
            </a:r>
            <a:r>
              <a:rPr lang="en-US" sz="1600" dirty="0" err="1" smtClean="0"/>
              <a:t>khả</a:t>
            </a:r>
            <a:r>
              <a:rPr lang="en-US" sz="1600" dirty="0" smtClean="0"/>
              <a:t> </a:t>
            </a:r>
            <a:r>
              <a:rPr lang="en-US" sz="1600" dirty="0" err="1" smtClean="0"/>
              <a:t>năng</a:t>
            </a:r>
            <a:r>
              <a:rPr lang="en-US" sz="1600" dirty="0" smtClean="0"/>
              <a:t> </a:t>
            </a:r>
            <a:r>
              <a:rPr lang="en-US" sz="1600" dirty="0" err="1" smtClean="0"/>
              <a:t>lưu</a:t>
            </a:r>
            <a:r>
              <a:rPr lang="en-US" sz="1600" dirty="0" smtClean="0"/>
              <a:t> </a:t>
            </a:r>
            <a:r>
              <a:rPr lang="en-US" sz="1600" dirty="0" err="1" smtClean="0"/>
              <a:t>giữ</a:t>
            </a:r>
            <a:r>
              <a:rPr lang="en-US" sz="1600" dirty="0" smtClean="0"/>
              <a:t> </a:t>
            </a:r>
            <a:r>
              <a:rPr lang="en-US" sz="1600" dirty="0" err="1" smtClean="0"/>
              <a:t>thông</a:t>
            </a:r>
            <a:r>
              <a:rPr lang="en-US" sz="1600" dirty="0" smtClean="0"/>
              <a:t> tin </a:t>
            </a:r>
            <a:r>
              <a:rPr lang="en-US" sz="1600" dirty="0" err="1" smtClean="0"/>
              <a:t>để</a:t>
            </a:r>
            <a:r>
              <a:rPr lang="en-US" sz="1600" dirty="0" smtClean="0"/>
              <a:t> </a:t>
            </a:r>
            <a:r>
              <a:rPr lang="en-US" sz="1600" dirty="0" err="1" smtClean="0"/>
              <a:t>sử</a:t>
            </a:r>
            <a:r>
              <a:rPr lang="en-US" sz="1600" dirty="0" smtClean="0"/>
              <a:t> </a:t>
            </a:r>
            <a:r>
              <a:rPr lang="en-US" sz="1600" dirty="0" err="1" smtClean="0"/>
              <a:t>dụng</a:t>
            </a:r>
            <a:r>
              <a:rPr lang="en-US" sz="1600" dirty="0" smtClean="0"/>
              <a:t> </a:t>
            </a:r>
            <a:r>
              <a:rPr lang="en-US" sz="1600" dirty="0" err="1" smtClean="0"/>
              <a:t>tức</a:t>
            </a:r>
            <a:r>
              <a:rPr lang="en-US" sz="1600" dirty="0" smtClean="0"/>
              <a:t>  </a:t>
            </a:r>
            <a:r>
              <a:rPr lang="en-US" sz="1600" dirty="0" err="1" smtClean="0"/>
              <a:t>thì</a:t>
            </a:r>
            <a:endParaRPr lang="en-US" sz="1600" dirty="0" smtClean="0"/>
          </a:p>
          <a:p>
            <a:endParaRPr lang="en-US" sz="1600" b="1" dirty="0" smtClean="0"/>
          </a:p>
          <a:p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kĩ</a:t>
            </a:r>
            <a:r>
              <a:rPr lang="en-US" b="1" dirty="0" smtClean="0"/>
              <a:t> </a:t>
            </a:r>
            <a:r>
              <a:rPr lang="en-US" b="1" dirty="0" err="1" smtClean="0"/>
              <a:t>năng</a:t>
            </a:r>
            <a:r>
              <a:rPr lang="en-US" b="1" dirty="0" smtClean="0"/>
              <a:t> </a:t>
            </a:r>
            <a:r>
              <a:rPr lang="en-US" b="1" dirty="0" err="1" smtClean="0"/>
              <a:t>lập</a:t>
            </a:r>
            <a:r>
              <a:rPr lang="en-US" b="1" dirty="0" smtClean="0"/>
              <a:t> </a:t>
            </a:r>
            <a:r>
              <a:rPr lang="en-US" b="1" dirty="0" err="1" smtClean="0"/>
              <a:t>luận</a:t>
            </a:r>
            <a:endParaRPr lang="en-US" b="1" dirty="0" smtClean="0"/>
          </a:p>
          <a:p>
            <a:r>
              <a:rPr lang="en-US" sz="1600" dirty="0" smtClean="0"/>
              <a:t>- </a:t>
            </a:r>
            <a:r>
              <a:rPr lang="en-US" sz="1600" dirty="0" err="1" smtClean="0"/>
              <a:t>Cực</a:t>
            </a:r>
            <a:r>
              <a:rPr lang="en-US" sz="1600" dirty="0" smtClean="0"/>
              <a:t> </a:t>
            </a:r>
            <a:r>
              <a:rPr lang="en-US" sz="1600" dirty="0" err="1" smtClean="0"/>
              <a:t>kì</a:t>
            </a:r>
            <a:r>
              <a:rPr lang="en-US" sz="1600" dirty="0" smtClean="0"/>
              <a:t> </a:t>
            </a:r>
            <a:r>
              <a:rPr lang="en-US" sz="1600" dirty="0" err="1" smtClean="0"/>
              <a:t>hạn</a:t>
            </a:r>
            <a:r>
              <a:rPr lang="en-US" sz="1600" dirty="0" smtClean="0"/>
              <a:t> </a:t>
            </a:r>
            <a:r>
              <a:rPr lang="en-US" sz="1600" dirty="0" err="1" smtClean="0"/>
              <a:t>chế</a:t>
            </a:r>
            <a:r>
              <a:rPr lang="en-US" sz="1600" dirty="0" smtClean="0"/>
              <a:t> </a:t>
            </a:r>
            <a:r>
              <a:rPr lang="en-US" sz="1600" dirty="0" err="1" smtClean="0"/>
              <a:t>trong</a:t>
            </a:r>
            <a:r>
              <a:rPr lang="en-US" sz="1600" dirty="0" smtClean="0"/>
              <a:t> </a:t>
            </a:r>
            <a:r>
              <a:rPr lang="en-US" sz="1600" dirty="0" err="1" smtClean="0"/>
              <a:t>khả</a:t>
            </a:r>
            <a:r>
              <a:rPr lang="en-US" sz="1600" dirty="0" smtClean="0"/>
              <a:t> </a:t>
            </a:r>
            <a:r>
              <a:rPr lang="en-US" sz="1600" dirty="0" err="1" smtClean="0"/>
              <a:t>năng</a:t>
            </a:r>
            <a:r>
              <a:rPr lang="en-US" sz="1600" dirty="0" smtClean="0"/>
              <a:t> </a:t>
            </a:r>
            <a:r>
              <a:rPr lang="en-US" sz="1600" dirty="0" err="1" smtClean="0"/>
              <a:t>giải</a:t>
            </a:r>
            <a:r>
              <a:rPr lang="en-US" sz="1600" dirty="0" smtClean="0"/>
              <a:t> </a:t>
            </a:r>
            <a:r>
              <a:rPr lang="en-US" sz="1600" dirty="0" err="1" smtClean="0"/>
              <a:t>quyết</a:t>
            </a:r>
            <a:r>
              <a:rPr lang="en-US" sz="1600" dirty="0" smtClean="0"/>
              <a:t> </a:t>
            </a:r>
            <a:r>
              <a:rPr lang="en-US" sz="1600" dirty="0" err="1" smtClean="0"/>
              <a:t>vấn</a:t>
            </a:r>
            <a:r>
              <a:rPr lang="en-US" sz="1600" dirty="0" smtClean="0"/>
              <a:t> </a:t>
            </a:r>
            <a:r>
              <a:rPr lang="en-US" sz="1600" dirty="0" err="1" smtClean="0"/>
              <a:t>đề</a:t>
            </a:r>
            <a:r>
              <a:rPr lang="en-US" sz="1600" dirty="0" smtClean="0"/>
              <a:t> </a:t>
            </a:r>
            <a:r>
              <a:rPr lang="en-US" sz="1600" dirty="0" err="1" smtClean="0"/>
              <a:t>khi</a:t>
            </a:r>
            <a:r>
              <a:rPr lang="en-US" sz="1600" dirty="0" smtClean="0"/>
              <a:t> </a:t>
            </a:r>
            <a:r>
              <a:rPr lang="en-US" sz="1600" dirty="0" err="1" smtClean="0"/>
              <a:t>thông</a:t>
            </a:r>
            <a:r>
              <a:rPr lang="en-US" sz="1600" dirty="0" smtClean="0"/>
              <a:t> tin </a:t>
            </a:r>
            <a:r>
              <a:rPr lang="en-US" sz="1600" dirty="0" err="1" smtClean="0"/>
              <a:t>và</a:t>
            </a:r>
            <a:r>
              <a:rPr lang="en-US" sz="1600" dirty="0" smtClean="0"/>
              <a:t> </a:t>
            </a:r>
            <a:r>
              <a:rPr lang="en-US" sz="1600" dirty="0" err="1" smtClean="0"/>
              <a:t>thủ</a:t>
            </a:r>
            <a:r>
              <a:rPr lang="en-US" sz="1600" dirty="0" smtClean="0"/>
              <a:t> </a:t>
            </a:r>
            <a:r>
              <a:rPr lang="en-US" sz="1600" dirty="0" err="1" smtClean="0"/>
              <a:t>tục</a:t>
            </a:r>
            <a:r>
              <a:rPr lang="en-US" sz="1600" dirty="0" smtClean="0"/>
              <a:t> </a:t>
            </a:r>
            <a:r>
              <a:rPr lang="en-US" sz="1600" dirty="0" err="1" smtClean="0"/>
              <a:t>không</a:t>
            </a:r>
            <a:r>
              <a:rPr lang="en-US" sz="1600" dirty="0" smtClean="0"/>
              <a:t> </a:t>
            </a:r>
            <a:r>
              <a:rPr lang="en-US" sz="1600" dirty="0" err="1" smtClean="0"/>
              <a:t>quen</a:t>
            </a:r>
            <a:r>
              <a:rPr lang="en-US" sz="1600" dirty="0" smtClean="0"/>
              <a:t> </a:t>
            </a:r>
            <a:r>
              <a:rPr lang="en-US" sz="1600" dirty="0" err="1" smtClean="0"/>
              <a:t>thuộc</a:t>
            </a:r>
            <a:endParaRPr lang="en-US" sz="1600" dirty="0" smtClean="0"/>
          </a:p>
          <a:p>
            <a:r>
              <a:rPr lang="en-US" sz="1600" dirty="0" smtClean="0"/>
              <a:t>- </a:t>
            </a:r>
            <a:r>
              <a:rPr lang="en-US" sz="1600" dirty="0" err="1" smtClean="0"/>
              <a:t>Gặp</a:t>
            </a:r>
            <a:r>
              <a:rPr lang="en-US" sz="1600" dirty="0" smtClean="0"/>
              <a:t> </a:t>
            </a:r>
            <a:r>
              <a:rPr lang="en-US" sz="1600" dirty="0" err="1" smtClean="0"/>
              <a:t>khó</a:t>
            </a:r>
            <a:r>
              <a:rPr lang="en-US" sz="1600" dirty="0" smtClean="0"/>
              <a:t> </a:t>
            </a:r>
            <a:r>
              <a:rPr lang="en-US" sz="1600" dirty="0" err="1" smtClean="0"/>
              <a:t>khăn</a:t>
            </a:r>
            <a:r>
              <a:rPr lang="en-US" sz="1600" dirty="0" smtClean="0"/>
              <a:t> </a:t>
            </a:r>
            <a:r>
              <a:rPr lang="en-US" sz="1600" dirty="0" err="1" smtClean="0"/>
              <a:t>trong</a:t>
            </a:r>
            <a:r>
              <a:rPr lang="en-US" sz="1600" dirty="0" smtClean="0"/>
              <a:t> </a:t>
            </a:r>
            <a:r>
              <a:rPr lang="en-US" sz="1600" dirty="0" err="1" smtClean="0"/>
              <a:t>việc</a:t>
            </a:r>
            <a:r>
              <a:rPr lang="en-US" sz="1600" dirty="0" smtClean="0"/>
              <a:t> </a:t>
            </a:r>
            <a:r>
              <a:rPr lang="en-US" sz="1600" dirty="0" err="1" smtClean="0"/>
              <a:t>tái</a:t>
            </a:r>
            <a:r>
              <a:rPr lang="en-US" sz="1600" dirty="0" smtClean="0"/>
              <a:t> </a:t>
            </a:r>
            <a:r>
              <a:rPr lang="en-US" sz="1600" dirty="0" err="1" smtClean="0"/>
              <a:t>hiện</a:t>
            </a:r>
            <a:r>
              <a:rPr lang="en-US" sz="1600" dirty="0" smtClean="0"/>
              <a:t>, </a:t>
            </a:r>
            <a:r>
              <a:rPr lang="en-US" sz="1600" dirty="0" err="1" smtClean="0"/>
              <a:t>chuyển</a:t>
            </a:r>
            <a:r>
              <a:rPr lang="en-US" sz="1600" dirty="0" smtClean="0"/>
              <a:t> </a:t>
            </a:r>
            <a:r>
              <a:rPr lang="en-US" sz="1600" dirty="0" err="1" smtClean="0"/>
              <a:t>đổi</a:t>
            </a:r>
            <a:r>
              <a:rPr lang="en-US" sz="1600" dirty="0" smtClean="0"/>
              <a:t> </a:t>
            </a:r>
            <a:r>
              <a:rPr lang="en-US" sz="1600" dirty="0" err="1" smtClean="0"/>
              <a:t>hoặc</a:t>
            </a:r>
            <a:r>
              <a:rPr lang="en-US" sz="1600" dirty="0" smtClean="0"/>
              <a:t> </a:t>
            </a:r>
            <a:r>
              <a:rPr lang="en-US" sz="1600" dirty="0" err="1" smtClean="0"/>
              <a:t>sử</a:t>
            </a:r>
            <a:r>
              <a:rPr lang="en-US" sz="1600" dirty="0" smtClean="0"/>
              <a:t> </a:t>
            </a:r>
            <a:r>
              <a:rPr lang="en-US" sz="1600" dirty="0" err="1" smtClean="0"/>
              <a:t>dụng</a:t>
            </a:r>
            <a:r>
              <a:rPr lang="en-US" sz="1600" dirty="0" smtClean="0"/>
              <a:t> </a:t>
            </a:r>
            <a:r>
              <a:rPr lang="en-US" sz="1600" dirty="0" err="1" smtClean="0"/>
              <a:t>các</a:t>
            </a:r>
            <a:r>
              <a:rPr lang="en-US" sz="1600" dirty="0" smtClean="0"/>
              <a:t> </a:t>
            </a:r>
            <a:r>
              <a:rPr lang="en-US" sz="1600" dirty="0" err="1" smtClean="0"/>
              <a:t>thông</a:t>
            </a:r>
            <a:r>
              <a:rPr lang="en-US" sz="1600" dirty="0" smtClean="0"/>
              <a:t> tin </a:t>
            </a:r>
            <a:r>
              <a:rPr lang="en-US" sz="1600" dirty="0" err="1" smtClean="0"/>
              <a:t>cụ</a:t>
            </a:r>
            <a:r>
              <a:rPr lang="en-US" sz="1600" dirty="0" smtClean="0"/>
              <a:t> </a:t>
            </a:r>
            <a:r>
              <a:rPr lang="en-US" sz="1600" dirty="0" err="1" smtClean="0"/>
              <a:t>thể</a:t>
            </a:r>
            <a:r>
              <a:rPr lang="en-US" sz="1600" dirty="0" smtClean="0"/>
              <a:t> </a:t>
            </a:r>
            <a:r>
              <a:rPr lang="en-US" sz="1600" dirty="0" err="1" smtClean="0"/>
              <a:t>để</a:t>
            </a:r>
            <a:r>
              <a:rPr lang="en-US" sz="1600" dirty="0" smtClean="0"/>
              <a:t> </a:t>
            </a:r>
            <a:r>
              <a:rPr lang="en-US" sz="1600" dirty="0" err="1" smtClean="0"/>
              <a:t>dẫn</a:t>
            </a:r>
            <a:r>
              <a:rPr lang="en-US" sz="1600" dirty="0" smtClean="0"/>
              <a:t> </a:t>
            </a:r>
            <a:r>
              <a:rPr lang="en-US" sz="1600" dirty="0" err="1" smtClean="0"/>
              <a:t>tới</a:t>
            </a:r>
            <a:r>
              <a:rPr lang="en-US" sz="1600" dirty="0" smtClean="0"/>
              <a:t> </a:t>
            </a:r>
            <a:r>
              <a:rPr lang="en-US" sz="1600" dirty="0" err="1" smtClean="0"/>
              <a:t>kết</a:t>
            </a:r>
            <a:r>
              <a:rPr lang="en-US" sz="1600" dirty="0" smtClean="0"/>
              <a:t> </a:t>
            </a:r>
            <a:r>
              <a:rPr lang="en-US" sz="1600" dirty="0" err="1" smtClean="0"/>
              <a:t>luận</a:t>
            </a:r>
            <a:r>
              <a:rPr lang="en-US" sz="1600" dirty="0" smtClean="0"/>
              <a:t> </a:t>
            </a:r>
            <a:r>
              <a:rPr lang="en-US" sz="1600" dirty="0" err="1" smtClean="0"/>
              <a:t>chung</a:t>
            </a:r>
            <a:endParaRPr lang="en-US" sz="1600" dirty="0" smtClean="0"/>
          </a:p>
          <a:p>
            <a:endParaRPr lang="en-US" sz="1600" dirty="0"/>
          </a:p>
          <a:p>
            <a:r>
              <a:rPr lang="en-US" b="1" dirty="0" err="1" smtClean="0"/>
              <a:t>Đặc</a:t>
            </a:r>
            <a:r>
              <a:rPr lang="en-US" b="1" dirty="0" smtClean="0"/>
              <a:t> </a:t>
            </a:r>
            <a:r>
              <a:rPr lang="en-US" b="1" dirty="0" err="1" smtClean="0"/>
              <a:t>điểm</a:t>
            </a:r>
            <a:r>
              <a:rPr lang="en-US" b="1" dirty="0" smtClean="0"/>
              <a:t> </a:t>
            </a:r>
            <a:r>
              <a:rPr lang="en-US" b="1" dirty="0" err="1" smtClean="0"/>
              <a:t>tâm</a:t>
            </a:r>
            <a:r>
              <a:rPr lang="en-US" b="1" dirty="0" smtClean="0"/>
              <a:t> </a:t>
            </a:r>
            <a:r>
              <a:rPr lang="en-US" b="1" dirty="0" err="1" smtClean="0"/>
              <a:t>lí</a:t>
            </a:r>
            <a:endParaRPr lang="en-US" b="1" dirty="0" smtClean="0"/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Thiếu</a:t>
            </a:r>
            <a:r>
              <a:rPr lang="en-US" sz="1600" dirty="0" smtClean="0"/>
              <a:t> </a:t>
            </a:r>
            <a:r>
              <a:rPr lang="en-US" sz="1600" dirty="0" err="1" smtClean="0"/>
              <a:t>tự</a:t>
            </a:r>
            <a:r>
              <a:rPr lang="en-US" sz="1600" dirty="0" smtClean="0"/>
              <a:t> tin </a:t>
            </a:r>
            <a:r>
              <a:rPr lang="en-US" sz="1600" dirty="0" err="1" smtClean="0"/>
              <a:t>vào</a:t>
            </a:r>
            <a:r>
              <a:rPr lang="en-US" sz="1600" dirty="0" smtClean="0"/>
              <a:t> </a:t>
            </a:r>
            <a:r>
              <a:rPr lang="en-US" sz="1600" dirty="0" err="1" smtClean="0"/>
              <a:t>bản</a:t>
            </a:r>
            <a:r>
              <a:rPr lang="en-US" sz="1600" dirty="0" smtClean="0"/>
              <a:t> </a:t>
            </a:r>
            <a:r>
              <a:rPr lang="en-US" sz="1600" dirty="0" err="1" smtClean="0"/>
              <a:t>thân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Thiếu</a:t>
            </a:r>
            <a:r>
              <a:rPr lang="en-US" sz="1600" dirty="0" smtClean="0"/>
              <a:t> </a:t>
            </a:r>
            <a:r>
              <a:rPr lang="en-US" sz="1600" dirty="0" err="1" smtClean="0"/>
              <a:t>động</a:t>
            </a:r>
            <a:r>
              <a:rPr lang="en-US" sz="1600" dirty="0" smtClean="0"/>
              <a:t> </a:t>
            </a:r>
            <a:r>
              <a:rPr lang="en-US" sz="1600" dirty="0" err="1" smtClean="0"/>
              <a:t>lực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tập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Sợ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3238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447" y="202287"/>
            <a:ext cx="10515600" cy="53674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MỘT SỐ BIỆN PHÁP HỖ TRỢ 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093" y="801666"/>
            <a:ext cx="5123145" cy="568681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300" b="1" dirty="0" smtClean="0"/>
              <a:t>A. TRẺ KHUYẾT TẬT HỌC TẬP, KHUYẾT TẬT TRÍ TUỆ</a:t>
            </a:r>
          </a:p>
          <a:p>
            <a:pPr marL="0" indent="0">
              <a:buNone/>
            </a:pPr>
            <a:r>
              <a:rPr lang="en-US" sz="4000" dirty="0" smtClean="0"/>
              <a:t>1. </a:t>
            </a:r>
            <a:r>
              <a:rPr lang="en-US" sz="4000" dirty="0" err="1" smtClean="0"/>
              <a:t>Biện</a:t>
            </a:r>
            <a:r>
              <a:rPr lang="en-US" sz="4000" dirty="0" smtClean="0"/>
              <a:t> </a:t>
            </a:r>
            <a:r>
              <a:rPr lang="en-US" sz="4000" dirty="0" err="1" smtClean="0"/>
              <a:t>pháp</a:t>
            </a:r>
            <a:r>
              <a:rPr lang="en-US" sz="4000" dirty="0" smtClean="0"/>
              <a:t> </a:t>
            </a:r>
            <a:r>
              <a:rPr lang="en-US" sz="4000" dirty="0" err="1" smtClean="0"/>
              <a:t>hỗ</a:t>
            </a:r>
            <a:r>
              <a:rPr lang="en-US" sz="4000" dirty="0" smtClean="0"/>
              <a:t> </a:t>
            </a:r>
            <a:r>
              <a:rPr lang="en-US" sz="4000" dirty="0" err="1" smtClean="0"/>
              <a:t>trợ</a:t>
            </a:r>
            <a:r>
              <a:rPr lang="en-US" sz="4000" dirty="0" smtClean="0"/>
              <a:t> </a:t>
            </a:r>
          </a:p>
          <a:p>
            <a:pPr>
              <a:buFontTx/>
              <a:buChar char="-"/>
            </a:pPr>
            <a:r>
              <a:rPr lang="en-US" sz="3400" dirty="0" err="1" smtClean="0"/>
              <a:t>Lấy</a:t>
            </a:r>
            <a:r>
              <a:rPr lang="en-US" sz="3400" dirty="0" smtClean="0"/>
              <a:t> </a:t>
            </a:r>
            <a:r>
              <a:rPr lang="en-US" sz="3400" dirty="0" err="1" smtClean="0"/>
              <a:t>sở</a:t>
            </a:r>
            <a:r>
              <a:rPr lang="en-US" sz="3400" dirty="0" smtClean="0"/>
              <a:t> </a:t>
            </a:r>
            <a:r>
              <a:rPr lang="en-US" sz="3400" dirty="0" err="1" smtClean="0"/>
              <a:t>thích</a:t>
            </a:r>
            <a:r>
              <a:rPr lang="en-US" sz="3400" dirty="0" smtClean="0"/>
              <a:t> </a:t>
            </a:r>
            <a:r>
              <a:rPr lang="en-US" sz="3400" dirty="0" err="1" smtClean="0"/>
              <a:t>để</a:t>
            </a:r>
            <a:r>
              <a:rPr lang="en-US" sz="3400" dirty="0" smtClean="0"/>
              <a:t> </a:t>
            </a:r>
            <a:r>
              <a:rPr lang="en-US" sz="3400" dirty="0" err="1" smtClean="0"/>
              <a:t>khen</a:t>
            </a:r>
            <a:r>
              <a:rPr lang="en-US" sz="3400" dirty="0" smtClean="0"/>
              <a:t> </a:t>
            </a:r>
            <a:r>
              <a:rPr lang="en-US" sz="3400" dirty="0" err="1" smtClean="0"/>
              <a:t>thưởn</a:t>
            </a:r>
            <a:r>
              <a:rPr lang="en-US" sz="3400" dirty="0" smtClean="0"/>
              <a:t>/</a:t>
            </a:r>
            <a:r>
              <a:rPr lang="en-US" sz="3400" dirty="0" err="1" smtClean="0"/>
              <a:t>củng</a:t>
            </a:r>
            <a:r>
              <a:rPr lang="en-US" sz="3400" dirty="0" smtClean="0"/>
              <a:t> </a:t>
            </a:r>
            <a:r>
              <a:rPr lang="en-US" sz="3400" dirty="0" err="1" smtClean="0"/>
              <a:t>cố</a:t>
            </a:r>
            <a:endParaRPr lang="en-US" sz="3400" dirty="0" smtClean="0"/>
          </a:p>
          <a:p>
            <a:pPr>
              <a:buFontTx/>
              <a:buChar char="-"/>
            </a:pPr>
            <a:r>
              <a:rPr lang="en-US" sz="3400" dirty="0" err="1" smtClean="0"/>
              <a:t>Sử</a:t>
            </a:r>
            <a:r>
              <a:rPr lang="en-US" sz="3400" dirty="0" smtClean="0"/>
              <a:t> </a:t>
            </a:r>
            <a:r>
              <a:rPr lang="en-US" sz="3400" dirty="0" err="1"/>
              <a:t>dụng</a:t>
            </a:r>
            <a:r>
              <a:rPr lang="en-US" sz="3400" dirty="0"/>
              <a:t> </a:t>
            </a:r>
            <a:r>
              <a:rPr lang="en-US" sz="3400" dirty="0" err="1"/>
              <a:t>phương</a:t>
            </a:r>
            <a:r>
              <a:rPr lang="en-US" sz="3400" dirty="0"/>
              <a:t> </a:t>
            </a:r>
            <a:r>
              <a:rPr lang="en-US" sz="3400" dirty="0" err="1"/>
              <a:t>pháp</a:t>
            </a:r>
            <a:r>
              <a:rPr lang="en-US" sz="3400" dirty="0"/>
              <a:t> </a:t>
            </a:r>
            <a:r>
              <a:rPr lang="en-US" sz="3400" dirty="0" err="1"/>
              <a:t>đa</a:t>
            </a:r>
            <a:r>
              <a:rPr lang="en-US" sz="3400" dirty="0"/>
              <a:t> </a:t>
            </a:r>
            <a:r>
              <a:rPr lang="en-US" sz="3400" dirty="0" err="1"/>
              <a:t>giác</a:t>
            </a:r>
            <a:r>
              <a:rPr lang="en-US" sz="3400" dirty="0"/>
              <a:t> </a:t>
            </a:r>
            <a:r>
              <a:rPr lang="en-US" sz="3400" dirty="0" err="1"/>
              <a:t>quan</a:t>
            </a:r>
            <a:endParaRPr lang="en-US" sz="3400" dirty="0"/>
          </a:p>
          <a:p>
            <a:pPr>
              <a:buFontTx/>
              <a:buChar char="-"/>
            </a:pPr>
            <a:r>
              <a:rPr lang="en-US" sz="3400" dirty="0" smtClean="0"/>
              <a:t>Chia </a:t>
            </a:r>
            <a:r>
              <a:rPr lang="en-US" sz="3400" dirty="0" err="1" smtClean="0"/>
              <a:t>nhiệm</a:t>
            </a:r>
            <a:r>
              <a:rPr lang="en-US" sz="3400" dirty="0" smtClean="0"/>
              <a:t> </a:t>
            </a:r>
            <a:r>
              <a:rPr lang="en-US" sz="3400" dirty="0" err="1" smtClean="0"/>
              <a:t>vụ</a:t>
            </a:r>
            <a:r>
              <a:rPr lang="en-US" sz="3400" dirty="0" smtClean="0"/>
              <a:t> </a:t>
            </a:r>
            <a:r>
              <a:rPr lang="en-US" sz="3400" dirty="0" err="1" smtClean="0"/>
              <a:t>học</a:t>
            </a:r>
            <a:r>
              <a:rPr lang="en-US" sz="3400" dirty="0" smtClean="0"/>
              <a:t> </a:t>
            </a:r>
            <a:r>
              <a:rPr lang="en-US" sz="3400" dirty="0" err="1" smtClean="0"/>
              <a:t>tập</a:t>
            </a:r>
            <a:r>
              <a:rPr lang="en-US" sz="3400" dirty="0" smtClean="0"/>
              <a:t> </a:t>
            </a:r>
            <a:r>
              <a:rPr lang="en-US" sz="3400" dirty="0" err="1" smtClean="0"/>
              <a:t>thành</a:t>
            </a:r>
            <a:r>
              <a:rPr lang="en-US" sz="3400" dirty="0" smtClean="0"/>
              <a:t> </a:t>
            </a:r>
            <a:r>
              <a:rPr lang="en-US" sz="3400" dirty="0" err="1" smtClean="0"/>
              <a:t>các</a:t>
            </a:r>
            <a:r>
              <a:rPr lang="en-US" sz="3400" dirty="0" smtClean="0"/>
              <a:t> </a:t>
            </a:r>
            <a:r>
              <a:rPr lang="en-US" sz="3400" dirty="0" err="1" smtClean="0"/>
              <a:t>bước</a:t>
            </a:r>
            <a:r>
              <a:rPr lang="en-US" sz="3400" dirty="0" smtClean="0"/>
              <a:t> </a:t>
            </a:r>
            <a:r>
              <a:rPr lang="en-US" sz="3400" dirty="0" err="1" smtClean="0"/>
              <a:t>nhỏ</a:t>
            </a:r>
            <a:endParaRPr lang="en-US" sz="3400" dirty="0" smtClean="0"/>
          </a:p>
          <a:p>
            <a:pPr>
              <a:buFontTx/>
              <a:buChar char="-"/>
            </a:pPr>
            <a:r>
              <a:rPr lang="en-US" sz="3400" dirty="0" err="1" smtClean="0"/>
              <a:t>Kiểm</a:t>
            </a:r>
            <a:r>
              <a:rPr lang="en-US" sz="3400" dirty="0" smtClean="0"/>
              <a:t> </a:t>
            </a:r>
            <a:r>
              <a:rPr lang="en-US" sz="3400" dirty="0" err="1" smtClean="0"/>
              <a:t>dò</a:t>
            </a:r>
            <a:r>
              <a:rPr lang="en-US" sz="3400" dirty="0" smtClean="0"/>
              <a:t> </a:t>
            </a:r>
            <a:r>
              <a:rPr lang="en-US" sz="3400" dirty="0" err="1" smtClean="0"/>
              <a:t>để</a:t>
            </a:r>
            <a:r>
              <a:rPr lang="en-US" sz="3400" dirty="0" smtClean="0"/>
              <a:t> </a:t>
            </a:r>
            <a:r>
              <a:rPr lang="en-US" sz="3400" dirty="0" err="1" smtClean="0"/>
              <a:t>đảm</a:t>
            </a:r>
            <a:r>
              <a:rPr lang="en-US" sz="3400" dirty="0" smtClean="0"/>
              <a:t> </a:t>
            </a:r>
            <a:r>
              <a:rPr lang="en-US" sz="3400" dirty="0" err="1" smtClean="0"/>
              <a:t>bảo</a:t>
            </a:r>
            <a:r>
              <a:rPr lang="en-US" sz="3400" dirty="0" smtClean="0"/>
              <a:t> </a:t>
            </a:r>
            <a:r>
              <a:rPr lang="en-US" sz="3400" dirty="0" err="1" smtClean="0"/>
              <a:t>học</a:t>
            </a:r>
            <a:r>
              <a:rPr lang="en-US" sz="3400" dirty="0" smtClean="0"/>
              <a:t> </a:t>
            </a:r>
            <a:r>
              <a:rPr lang="en-US" sz="3400" dirty="0" err="1" smtClean="0"/>
              <a:t>sinh</a:t>
            </a:r>
            <a:r>
              <a:rPr lang="en-US" sz="3400" dirty="0" smtClean="0"/>
              <a:t> </a:t>
            </a:r>
            <a:r>
              <a:rPr lang="en-US" sz="3400" dirty="0" err="1" smtClean="0"/>
              <a:t>hiểu</a:t>
            </a:r>
            <a:r>
              <a:rPr lang="en-US" sz="3400" dirty="0" smtClean="0"/>
              <a:t> </a:t>
            </a:r>
            <a:r>
              <a:rPr lang="en-US" sz="3400" dirty="0" err="1" smtClean="0"/>
              <a:t>bài</a:t>
            </a:r>
            <a:endParaRPr lang="en-US" sz="3400" dirty="0" smtClean="0"/>
          </a:p>
          <a:p>
            <a:pPr>
              <a:buFontTx/>
              <a:buChar char="-"/>
            </a:pPr>
            <a:r>
              <a:rPr lang="en-US" sz="3400" dirty="0" err="1" smtClean="0"/>
              <a:t>Trình</a:t>
            </a:r>
            <a:r>
              <a:rPr lang="en-US" sz="3400" dirty="0" smtClean="0"/>
              <a:t> </a:t>
            </a:r>
            <a:r>
              <a:rPr lang="en-US" sz="3400" dirty="0" err="1" smtClean="0"/>
              <a:t>bày</a:t>
            </a:r>
            <a:r>
              <a:rPr lang="en-US" sz="3400" dirty="0" smtClean="0"/>
              <a:t> </a:t>
            </a:r>
            <a:r>
              <a:rPr lang="en-US" sz="3400" dirty="0" err="1" smtClean="0"/>
              <a:t>thông</a:t>
            </a:r>
            <a:r>
              <a:rPr lang="en-US" sz="3400" dirty="0" smtClean="0"/>
              <a:t> tin </a:t>
            </a:r>
            <a:r>
              <a:rPr lang="en-US" sz="3400" dirty="0" err="1" smtClean="0"/>
              <a:t>dưới</a:t>
            </a:r>
            <a:r>
              <a:rPr lang="en-US" sz="3400" dirty="0" smtClean="0"/>
              <a:t> </a:t>
            </a:r>
            <a:r>
              <a:rPr lang="en-US" sz="3400" dirty="0" err="1" smtClean="0"/>
              <a:t>dạng</a:t>
            </a:r>
            <a:r>
              <a:rPr lang="en-US" sz="3400" dirty="0" smtClean="0"/>
              <a:t> </a:t>
            </a:r>
            <a:r>
              <a:rPr lang="en-US" sz="3400" dirty="0" err="1" smtClean="0"/>
              <a:t>hình</a:t>
            </a:r>
            <a:r>
              <a:rPr lang="en-US" sz="3400" dirty="0" smtClean="0"/>
              <a:t> </a:t>
            </a:r>
            <a:r>
              <a:rPr lang="en-US" sz="3400" dirty="0" err="1" smtClean="0"/>
              <a:t>ảnh</a:t>
            </a:r>
            <a:r>
              <a:rPr lang="en-US" sz="3400" dirty="0" smtClean="0"/>
              <a:t> </a:t>
            </a:r>
            <a:r>
              <a:rPr lang="en-US" sz="3400" dirty="0" err="1" smtClean="0"/>
              <a:t>và</a:t>
            </a:r>
            <a:r>
              <a:rPr lang="en-US" sz="3400" dirty="0" smtClean="0"/>
              <a:t> </a:t>
            </a:r>
            <a:r>
              <a:rPr lang="en-US" sz="3400" dirty="0" err="1" smtClean="0"/>
              <a:t>lời</a:t>
            </a:r>
            <a:r>
              <a:rPr lang="en-US" sz="3400" dirty="0" smtClean="0"/>
              <a:t> </a:t>
            </a:r>
            <a:r>
              <a:rPr lang="en-US" sz="3400" dirty="0" err="1" smtClean="0"/>
              <a:t>nói</a:t>
            </a:r>
            <a:endParaRPr lang="en-US" sz="3400" dirty="0" smtClean="0"/>
          </a:p>
          <a:p>
            <a:pPr>
              <a:buFontTx/>
              <a:buChar char="-"/>
            </a:pPr>
            <a:r>
              <a:rPr lang="en-US" sz="3400" dirty="0" err="1" smtClean="0"/>
              <a:t>Sử</a:t>
            </a:r>
            <a:r>
              <a:rPr lang="en-US" sz="3400" dirty="0" smtClean="0"/>
              <a:t> </a:t>
            </a:r>
            <a:r>
              <a:rPr lang="en-US" sz="3400" dirty="0" err="1" smtClean="0"/>
              <a:t>dụng</a:t>
            </a:r>
            <a:r>
              <a:rPr lang="en-US" sz="3400" dirty="0" smtClean="0"/>
              <a:t> </a:t>
            </a:r>
            <a:r>
              <a:rPr lang="en-US" sz="3400" dirty="0" err="1" smtClean="0"/>
              <a:t>sơ</a:t>
            </a:r>
            <a:r>
              <a:rPr lang="en-US" sz="3400" dirty="0" smtClean="0"/>
              <a:t> </a:t>
            </a:r>
            <a:r>
              <a:rPr lang="en-US" sz="3400" dirty="0" err="1" smtClean="0"/>
              <a:t>đồ</a:t>
            </a:r>
            <a:r>
              <a:rPr lang="en-US" sz="3400" dirty="0" smtClean="0"/>
              <a:t>, </a:t>
            </a:r>
            <a:r>
              <a:rPr lang="en-US" sz="3400" dirty="0" err="1" smtClean="0"/>
              <a:t>biểu</a:t>
            </a:r>
            <a:r>
              <a:rPr lang="en-US" sz="3400" dirty="0" smtClean="0"/>
              <a:t> </a:t>
            </a:r>
            <a:r>
              <a:rPr lang="en-US" sz="3400" dirty="0" err="1" smtClean="0"/>
              <a:t>đồ</a:t>
            </a:r>
            <a:r>
              <a:rPr lang="en-US" sz="3400" dirty="0" smtClean="0"/>
              <a:t> </a:t>
            </a:r>
            <a:r>
              <a:rPr lang="en-US" sz="3400" dirty="0" err="1" smtClean="0"/>
              <a:t>và</a:t>
            </a:r>
            <a:r>
              <a:rPr lang="en-US" sz="3400" dirty="0" smtClean="0"/>
              <a:t> </a:t>
            </a:r>
            <a:r>
              <a:rPr lang="en-US" sz="3400" dirty="0" err="1" smtClean="0"/>
              <a:t>hình</a:t>
            </a:r>
            <a:r>
              <a:rPr lang="en-US" sz="3400" dirty="0" smtClean="0"/>
              <a:t> </a:t>
            </a:r>
            <a:r>
              <a:rPr lang="en-US" sz="3400" dirty="0" err="1" smtClean="0"/>
              <a:t>ảnh</a:t>
            </a:r>
            <a:r>
              <a:rPr lang="en-US" sz="3400" dirty="0" smtClean="0"/>
              <a:t> </a:t>
            </a:r>
            <a:r>
              <a:rPr lang="en-US" sz="3400" dirty="0" err="1" smtClean="0"/>
              <a:t>để</a:t>
            </a:r>
            <a:r>
              <a:rPr lang="en-US" sz="3400" dirty="0" smtClean="0"/>
              <a:t> </a:t>
            </a:r>
            <a:r>
              <a:rPr lang="en-US" sz="3400" dirty="0" err="1" smtClean="0"/>
              <a:t>hỗ</a:t>
            </a:r>
            <a:r>
              <a:rPr lang="en-US" sz="3400" dirty="0" smtClean="0"/>
              <a:t> </a:t>
            </a:r>
            <a:r>
              <a:rPr lang="en-US" sz="3400" dirty="0" err="1" smtClean="0"/>
              <a:t>trợ</a:t>
            </a:r>
            <a:r>
              <a:rPr lang="en-US" sz="3400" dirty="0" smtClean="0"/>
              <a:t> </a:t>
            </a:r>
            <a:r>
              <a:rPr lang="en-US" sz="3400" dirty="0" err="1" smtClean="0"/>
              <a:t>cho</a:t>
            </a:r>
            <a:r>
              <a:rPr lang="en-US" sz="3400" dirty="0" smtClean="0"/>
              <a:t> </a:t>
            </a:r>
            <a:r>
              <a:rPr lang="en-US" sz="3400" dirty="0" err="1" smtClean="0"/>
              <a:t>việc</a:t>
            </a:r>
            <a:r>
              <a:rPr lang="en-US" sz="3400" dirty="0" smtClean="0"/>
              <a:t> </a:t>
            </a:r>
            <a:r>
              <a:rPr lang="en-US" sz="3400" dirty="0" err="1" smtClean="0"/>
              <a:t>dạy</a:t>
            </a:r>
            <a:r>
              <a:rPr lang="en-US" sz="3400" dirty="0" smtClean="0"/>
              <a:t> </a:t>
            </a:r>
            <a:r>
              <a:rPr lang="en-US" sz="3400" dirty="0" err="1" smtClean="0"/>
              <a:t>học</a:t>
            </a:r>
            <a:endParaRPr lang="en-US" sz="3400" dirty="0" smtClean="0"/>
          </a:p>
          <a:p>
            <a:pPr>
              <a:buFontTx/>
              <a:buChar char="-"/>
            </a:pPr>
            <a:r>
              <a:rPr lang="en-US" sz="3400" dirty="0" err="1" smtClean="0"/>
              <a:t>Làm</a:t>
            </a:r>
            <a:r>
              <a:rPr lang="en-US" sz="3400" dirty="0" smtClean="0"/>
              <a:t> </a:t>
            </a:r>
            <a:r>
              <a:rPr lang="en-US" sz="3400" dirty="0" err="1" smtClean="0"/>
              <a:t>mẫu</a:t>
            </a:r>
            <a:endParaRPr lang="en-US" sz="3400" dirty="0" smtClean="0"/>
          </a:p>
          <a:p>
            <a:pPr>
              <a:buFontTx/>
              <a:buChar char="-"/>
            </a:pPr>
            <a:r>
              <a:rPr lang="en-US" sz="3400" dirty="0" err="1" smtClean="0"/>
              <a:t>Nêu</a:t>
            </a:r>
            <a:r>
              <a:rPr lang="en-US" sz="3400" dirty="0" smtClean="0"/>
              <a:t> </a:t>
            </a:r>
            <a:r>
              <a:rPr lang="en-US" sz="3400" dirty="0" err="1" smtClean="0"/>
              <a:t>rõ</a:t>
            </a:r>
            <a:r>
              <a:rPr lang="en-US" sz="3400" dirty="0" smtClean="0"/>
              <a:t> </a:t>
            </a:r>
            <a:r>
              <a:rPr lang="en-US" sz="3400" dirty="0" err="1" smtClean="0"/>
              <a:t>mong</a:t>
            </a:r>
            <a:r>
              <a:rPr lang="en-US" sz="3400" dirty="0" smtClean="0"/>
              <a:t> </a:t>
            </a:r>
            <a:r>
              <a:rPr lang="en-US" sz="3400" dirty="0" err="1" smtClean="0"/>
              <a:t>đợi</a:t>
            </a:r>
            <a:r>
              <a:rPr lang="en-US" sz="3400" dirty="0" smtClean="0"/>
              <a:t> </a:t>
            </a:r>
            <a:r>
              <a:rPr lang="en-US" sz="3400" dirty="0" err="1" smtClean="0"/>
              <a:t>của</a:t>
            </a:r>
            <a:r>
              <a:rPr lang="en-US" sz="3400" dirty="0" smtClean="0"/>
              <a:t> </a:t>
            </a:r>
            <a:r>
              <a:rPr lang="en-US" sz="3400" dirty="0" err="1" smtClean="0"/>
              <a:t>giáo</a:t>
            </a:r>
            <a:r>
              <a:rPr lang="en-US" sz="3400" dirty="0" smtClean="0"/>
              <a:t> </a:t>
            </a:r>
            <a:r>
              <a:rPr lang="en-US" sz="3400" dirty="0" err="1" smtClean="0"/>
              <a:t>viên</a:t>
            </a:r>
            <a:r>
              <a:rPr lang="en-US" sz="3400" dirty="0" smtClean="0"/>
              <a:t> (</a:t>
            </a:r>
            <a:r>
              <a:rPr lang="en-US" sz="3400" dirty="0" err="1" smtClean="0"/>
              <a:t>về</a:t>
            </a:r>
            <a:r>
              <a:rPr lang="en-US" sz="3400" dirty="0" smtClean="0"/>
              <a:t> </a:t>
            </a:r>
            <a:r>
              <a:rPr lang="en-US" sz="3400" dirty="0" err="1" smtClean="0"/>
              <a:t>công</a:t>
            </a:r>
            <a:r>
              <a:rPr lang="en-US" sz="3400" dirty="0" smtClean="0"/>
              <a:t> </a:t>
            </a:r>
            <a:r>
              <a:rPr lang="en-US" sz="3400" dirty="0" err="1" smtClean="0"/>
              <a:t>việc</a:t>
            </a:r>
            <a:r>
              <a:rPr lang="en-US" sz="3400" dirty="0" smtClean="0"/>
              <a:t> </a:t>
            </a:r>
            <a:r>
              <a:rPr lang="en-US" sz="3400" dirty="0" err="1" smtClean="0"/>
              <a:t>và</a:t>
            </a:r>
            <a:r>
              <a:rPr lang="en-US" sz="3400" dirty="0" smtClean="0"/>
              <a:t> </a:t>
            </a:r>
            <a:r>
              <a:rPr lang="en-US" sz="3400" dirty="0" err="1" smtClean="0"/>
              <a:t>hành</a:t>
            </a:r>
            <a:r>
              <a:rPr lang="en-US" sz="3400" dirty="0" smtClean="0"/>
              <a:t> vi, </a:t>
            </a:r>
            <a:r>
              <a:rPr lang="en-US" sz="3400" dirty="0" err="1" smtClean="0"/>
              <a:t>thái</a:t>
            </a:r>
            <a:r>
              <a:rPr lang="en-US" sz="3400" dirty="0" smtClean="0"/>
              <a:t> </a:t>
            </a:r>
            <a:r>
              <a:rPr lang="en-US" sz="3400" dirty="0" err="1" smtClean="0"/>
              <a:t>độ</a:t>
            </a:r>
            <a:r>
              <a:rPr lang="en-US" sz="3400" dirty="0" smtClean="0"/>
              <a:t>)</a:t>
            </a:r>
          </a:p>
          <a:p>
            <a:pPr>
              <a:buFontTx/>
              <a:buChar char="-"/>
            </a:pPr>
            <a:r>
              <a:rPr lang="en-US" sz="3400" dirty="0" err="1" smtClean="0"/>
              <a:t>Dạy</a:t>
            </a:r>
            <a:r>
              <a:rPr lang="en-US" sz="3400" dirty="0" smtClean="0"/>
              <a:t> </a:t>
            </a:r>
            <a:r>
              <a:rPr lang="en-US" sz="3400" dirty="0" err="1" smtClean="0"/>
              <a:t>các</a:t>
            </a:r>
            <a:r>
              <a:rPr lang="en-US" sz="3400" dirty="0" smtClean="0"/>
              <a:t> </a:t>
            </a:r>
            <a:r>
              <a:rPr lang="en-US" sz="3400" dirty="0" err="1" smtClean="0"/>
              <a:t>kĩ</a:t>
            </a:r>
            <a:r>
              <a:rPr lang="en-US" sz="3400" dirty="0" smtClean="0"/>
              <a:t> </a:t>
            </a:r>
            <a:r>
              <a:rPr lang="en-US" sz="3400" dirty="0" err="1" smtClean="0"/>
              <a:t>năng</a:t>
            </a:r>
            <a:r>
              <a:rPr lang="en-US" sz="3400" dirty="0" smtClean="0"/>
              <a:t> </a:t>
            </a:r>
            <a:r>
              <a:rPr lang="en-US" sz="3400" dirty="0" err="1" smtClean="0"/>
              <a:t>tổ</a:t>
            </a:r>
            <a:r>
              <a:rPr lang="en-US" sz="3400" dirty="0" smtClean="0"/>
              <a:t> </a:t>
            </a:r>
            <a:r>
              <a:rPr lang="en-US" sz="3400" dirty="0" err="1" smtClean="0"/>
              <a:t>chức</a:t>
            </a:r>
            <a:r>
              <a:rPr lang="en-US" sz="3400" dirty="0" smtClean="0"/>
              <a:t> </a:t>
            </a:r>
            <a:r>
              <a:rPr lang="en-US" sz="3400" dirty="0" err="1" smtClean="0"/>
              <a:t>và</a:t>
            </a:r>
            <a:r>
              <a:rPr lang="en-US" sz="3400" dirty="0" smtClean="0"/>
              <a:t> </a:t>
            </a:r>
            <a:r>
              <a:rPr lang="en-US" sz="3400" dirty="0" err="1" smtClean="0"/>
              <a:t>học</a:t>
            </a:r>
            <a:r>
              <a:rPr lang="en-US" sz="3400" dirty="0" smtClean="0"/>
              <a:t> </a:t>
            </a:r>
            <a:r>
              <a:rPr lang="en-US" sz="3400" dirty="0" err="1" smtClean="0"/>
              <a:t>tập</a:t>
            </a:r>
            <a:r>
              <a:rPr lang="en-US" sz="3400" dirty="0" smtClean="0"/>
              <a:t> </a:t>
            </a:r>
            <a:r>
              <a:rPr lang="en-US" sz="3400" dirty="0" err="1" smtClean="0"/>
              <a:t>một</a:t>
            </a:r>
            <a:r>
              <a:rPr lang="en-US" sz="3400" dirty="0" smtClean="0"/>
              <a:t> </a:t>
            </a:r>
            <a:r>
              <a:rPr lang="en-US" sz="3400" dirty="0" err="1" smtClean="0"/>
              <a:t>cách</a:t>
            </a:r>
            <a:r>
              <a:rPr lang="en-US" sz="3400" dirty="0" smtClean="0"/>
              <a:t> </a:t>
            </a:r>
            <a:r>
              <a:rPr lang="en-US" sz="3400" dirty="0" err="1" smtClean="0"/>
              <a:t>cụ</a:t>
            </a:r>
            <a:r>
              <a:rPr lang="en-US" sz="3400" dirty="0" smtClean="0"/>
              <a:t> </a:t>
            </a:r>
            <a:r>
              <a:rPr lang="en-US" sz="3400" dirty="0" err="1" smtClean="0"/>
              <a:t>thể</a:t>
            </a:r>
            <a:endParaRPr lang="en-US" sz="3400" dirty="0" smtClean="0"/>
          </a:p>
          <a:p>
            <a:pPr>
              <a:buFontTx/>
              <a:buChar char="-"/>
            </a:pPr>
            <a:r>
              <a:rPr lang="en-US" sz="3400" dirty="0" err="1" smtClean="0"/>
              <a:t>Dạy</a:t>
            </a:r>
            <a:r>
              <a:rPr lang="en-US" sz="3400" dirty="0" smtClean="0"/>
              <a:t> </a:t>
            </a:r>
            <a:r>
              <a:rPr lang="en-US" sz="3400" dirty="0" err="1" smtClean="0"/>
              <a:t>học</a:t>
            </a:r>
            <a:r>
              <a:rPr lang="en-US" sz="3400" dirty="0" smtClean="0"/>
              <a:t> </a:t>
            </a:r>
            <a:r>
              <a:rPr lang="en-US" sz="3400" dirty="0" err="1" smtClean="0"/>
              <a:t>sinh</a:t>
            </a:r>
            <a:r>
              <a:rPr lang="en-US" sz="3400" dirty="0" smtClean="0"/>
              <a:t> </a:t>
            </a:r>
            <a:r>
              <a:rPr lang="en-US" sz="3400" dirty="0" err="1" smtClean="0"/>
              <a:t>sử</a:t>
            </a:r>
            <a:r>
              <a:rPr lang="en-US" sz="3400" dirty="0" smtClean="0"/>
              <a:t> </a:t>
            </a:r>
            <a:r>
              <a:rPr lang="en-US" sz="3400" dirty="0" err="1" smtClean="0"/>
              <a:t>dụng</a:t>
            </a:r>
            <a:r>
              <a:rPr lang="en-US" sz="3400" dirty="0" smtClean="0"/>
              <a:t> </a:t>
            </a:r>
            <a:r>
              <a:rPr lang="en-US" sz="3400" dirty="0" err="1" smtClean="0"/>
              <a:t>lịch</a:t>
            </a:r>
            <a:r>
              <a:rPr lang="en-US" sz="3400" dirty="0" smtClean="0"/>
              <a:t> </a:t>
            </a:r>
            <a:r>
              <a:rPr lang="en-US" sz="3400" dirty="0" err="1" smtClean="0"/>
              <a:t>để</a:t>
            </a:r>
            <a:r>
              <a:rPr lang="en-US" sz="3400" dirty="0" smtClean="0"/>
              <a:t> </a:t>
            </a:r>
            <a:r>
              <a:rPr lang="en-US" sz="3400" dirty="0" err="1" smtClean="0"/>
              <a:t>ghi</a:t>
            </a:r>
            <a:r>
              <a:rPr lang="en-US" sz="3400" dirty="0" smtClean="0"/>
              <a:t> </a:t>
            </a:r>
            <a:r>
              <a:rPr lang="en-US" sz="3400" dirty="0" err="1" smtClean="0"/>
              <a:t>nhớ</a:t>
            </a:r>
            <a:r>
              <a:rPr lang="en-US" sz="3400" dirty="0" smtClean="0"/>
              <a:t> </a:t>
            </a:r>
            <a:r>
              <a:rPr lang="en-US" sz="3400" dirty="0" err="1" smtClean="0"/>
              <a:t>bài</a:t>
            </a:r>
            <a:r>
              <a:rPr lang="en-US" sz="3400" dirty="0" smtClean="0"/>
              <a:t> </a:t>
            </a:r>
            <a:r>
              <a:rPr lang="en-US" sz="3400" dirty="0" err="1" smtClean="0"/>
              <a:t>tập</a:t>
            </a:r>
            <a:r>
              <a:rPr lang="en-US" sz="3400" dirty="0"/>
              <a:t> </a:t>
            </a:r>
            <a:r>
              <a:rPr lang="en-US" sz="3400" dirty="0" err="1" smtClean="0"/>
              <a:t>và</a:t>
            </a:r>
            <a:r>
              <a:rPr lang="en-US" sz="3400" dirty="0" smtClean="0"/>
              <a:t> </a:t>
            </a:r>
            <a:r>
              <a:rPr lang="en-US" sz="3400" dirty="0" err="1" smtClean="0"/>
              <a:t>thời</a:t>
            </a:r>
            <a:r>
              <a:rPr lang="en-US" sz="3400" dirty="0" smtClean="0"/>
              <a:t> </a:t>
            </a:r>
            <a:r>
              <a:rPr lang="en-US" sz="3400" dirty="0" err="1" smtClean="0"/>
              <a:t>hạn</a:t>
            </a:r>
            <a:r>
              <a:rPr lang="en-US" sz="3400" dirty="0" smtClean="0"/>
              <a:t> </a:t>
            </a:r>
          </a:p>
          <a:p>
            <a:pPr>
              <a:buFontTx/>
              <a:buChar char="-"/>
            </a:pPr>
            <a:r>
              <a:rPr lang="en-US" sz="3400" dirty="0" smtClean="0"/>
              <a:t>Cho HS </a:t>
            </a:r>
            <a:r>
              <a:rPr lang="en-US" sz="3400" dirty="0" err="1" smtClean="0"/>
              <a:t>thời</a:t>
            </a:r>
            <a:r>
              <a:rPr lang="en-US" sz="3400" dirty="0" smtClean="0"/>
              <a:t>  </a:t>
            </a:r>
            <a:r>
              <a:rPr lang="en-US" sz="3400" dirty="0" err="1" smtClean="0"/>
              <a:t>gian</a:t>
            </a:r>
            <a:r>
              <a:rPr lang="en-US" sz="3400" dirty="0" smtClean="0"/>
              <a:t> </a:t>
            </a:r>
            <a:r>
              <a:rPr lang="en-US" sz="3400" dirty="0" err="1" smtClean="0"/>
              <a:t>để</a:t>
            </a:r>
            <a:r>
              <a:rPr lang="en-US" sz="3400" dirty="0" smtClean="0"/>
              <a:t> </a:t>
            </a:r>
            <a:r>
              <a:rPr lang="en-US" sz="3400" dirty="0" err="1" smtClean="0"/>
              <a:t>xử</a:t>
            </a:r>
            <a:r>
              <a:rPr lang="en-US" sz="3400" dirty="0" smtClean="0"/>
              <a:t> </a:t>
            </a:r>
            <a:r>
              <a:rPr lang="en-US" sz="3400" dirty="0" err="1" smtClean="0"/>
              <a:t>lí</a:t>
            </a:r>
            <a:r>
              <a:rPr lang="en-US" sz="3400" dirty="0" smtClean="0"/>
              <a:t> </a:t>
            </a:r>
            <a:r>
              <a:rPr lang="en-US" sz="3400" dirty="0" err="1" smtClean="0"/>
              <a:t>và</a:t>
            </a:r>
            <a:r>
              <a:rPr lang="en-US" sz="3400" dirty="0" smtClean="0"/>
              <a:t> </a:t>
            </a:r>
            <a:r>
              <a:rPr lang="en-US" sz="3400" dirty="0" err="1" smtClean="0"/>
              <a:t>đặt</a:t>
            </a:r>
            <a:r>
              <a:rPr lang="en-US" sz="3400" dirty="0" smtClean="0"/>
              <a:t> </a:t>
            </a:r>
            <a:r>
              <a:rPr lang="en-US" sz="3400" dirty="0" err="1" smtClean="0"/>
              <a:t>câu</a:t>
            </a:r>
            <a:r>
              <a:rPr lang="en-US" sz="3400" dirty="0" smtClean="0"/>
              <a:t> </a:t>
            </a:r>
            <a:r>
              <a:rPr lang="en-US" sz="3400" dirty="0" err="1" smtClean="0"/>
              <a:t>hỏi</a:t>
            </a:r>
            <a:r>
              <a:rPr lang="en-US" sz="3400" dirty="0" smtClean="0"/>
              <a:t> </a:t>
            </a:r>
            <a:r>
              <a:rPr lang="en-US" sz="3400" dirty="0" err="1" smtClean="0"/>
              <a:t>để</a:t>
            </a:r>
            <a:r>
              <a:rPr lang="en-US" sz="3400" dirty="0" smtClean="0"/>
              <a:t> </a:t>
            </a:r>
            <a:r>
              <a:rPr lang="en-US" sz="3400" dirty="0" err="1" smtClean="0"/>
              <a:t>làm</a:t>
            </a:r>
            <a:r>
              <a:rPr lang="en-US" sz="3400" dirty="0" smtClean="0"/>
              <a:t> </a:t>
            </a:r>
            <a:r>
              <a:rPr lang="en-US" sz="3400" dirty="0" err="1" smtClean="0"/>
              <a:t>rõ</a:t>
            </a:r>
            <a:endParaRPr lang="en-US" sz="3400" dirty="0" smtClean="0"/>
          </a:p>
          <a:p>
            <a:pPr>
              <a:buFontTx/>
              <a:buChar char="-"/>
            </a:pPr>
            <a:r>
              <a:rPr lang="en-US" sz="3400" dirty="0" err="1" smtClean="0"/>
              <a:t>Sử</a:t>
            </a:r>
            <a:r>
              <a:rPr lang="en-US" sz="3400" dirty="0" smtClean="0"/>
              <a:t> </a:t>
            </a:r>
            <a:r>
              <a:rPr lang="en-US" sz="3400" dirty="0" err="1" smtClean="0"/>
              <a:t>dụng</a:t>
            </a:r>
            <a:r>
              <a:rPr lang="en-US" sz="3400" dirty="0" smtClean="0"/>
              <a:t> </a:t>
            </a:r>
            <a:r>
              <a:rPr lang="en-US" sz="3400" dirty="0" err="1" smtClean="0"/>
              <a:t>các</a:t>
            </a:r>
            <a:r>
              <a:rPr lang="en-US" sz="3400" dirty="0" smtClean="0"/>
              <a:t> </a:t>
            </a:r>
            <a:r>
              <a:rPr lang="en-US" sz="3400" dirty="0" err="1" smtClean="0"/>
              <a:t>thiết</a:t>
            </a:r>
            <a:r>
              <a:rPr lang="en-US" sz="3400" dirty="0" smtClean="0"/>
              <a:t> </a:t>
            </a:r>
            <a:r>
              <a:rPr lang="en-US" sz="3400" dirty="0" err="1" smtClean="0"/>
              <a:t>bị</a:t>
            </a:r>
            <a:r>
              <a:rPr lang="en-US" sz="3400" dirty="0"/>
              <a:t> </a:t>
            </a:r>
            <a:r>
              <a:rPr lang="en-US" sz="3400" dirty="0" err="1" smtClean="0"/>
              <a:t>điều</a:t>
            </a:r>
            <a:r>
              <a:rPr lang="en-US" sz="3400" dirty="0" smtClean="0"/>
              <a:t> </a:t>
            </a:r>
            <a:r>
              <a:rPr lang="en-US" sz="3400" dirty="0" err="1" smtClean="0"/>
              <a:t>chỉnh</a:t>
            </a:r>
            <a:r>
              <a:rPr lang="en-US" sz="3400" dirty="0" smtClean="0"/>
              <a:t> </a:t>
            </a:r>
            <a:r>
              <a:rPr lang="en-US" sz="3400" dirty="0" err="1" smtClean="0"/>
              <a:t>khi</a:t>
            </a:r>
            <a:r>
              <a:rPr lang="en-US" sz="3400" dirty="0" smtClean="0"/>
              <a:t> </a:t>
            </a:r>
            <a:r>
              <a:rPr lang="en-US" sz="3400" dirty="0" err="1" smtClean="0"/>
              <a:t>thích</a:t>
            </a:r>
            <a:r>
              <a:rPr lang="en-US" sz="3400" dirty="0" smtClean="0"/>
              <a:t> </a:t>
            </a:r>
            <a:r>
              <a:rPr lang="en-US" sz="3400" dirty="0" err="1" smtClean="0"/>
              <a:t>hợp</a:t>
            </a:r>
            <a:r>
              <a:rPr lang="en-US" sz="3400" dirty="0" smtClean="0"/>
              <a:t> (</a:t>
            </a:r>
            <a:r>
              <a:rPr lang="en-US" sz="3400" dirty="0" err="1" smtClean="0"/>
              <a:t>sách</a:t>
            </a:r>
            <a:r>
              <a:rPr lang="en-US" sz="3400" dirty="0" smtClean="0"/>
              <a:t> </a:t>
            </a:r>
            <a:r>
              <a:rPr lang="en-US" sz="3400" dirty="0" err="1" smtClean="0"/>
              <a:t>ghi</a:t>
            </a:r>
            <a:r>
              <a:rPr lang="en-US" sz="3400" dirty="0" smtClean="0"/>
              <a:t> </a:t>
            </a:r>
            <a:r>
              <a:rPr lang="en-US" sz="3400" dirty="0" err="1" smtClean="0"/>
              <a:t>âm</a:t>
            </a:r>
            <a:r>
              <a:rPr lang="en-US" sz="3400" dirty="0" smtClean="0"/>
              <a:t>, </a:t>
            </a:r>
            <a:r>
              <a:rPr lang="en-US" sz="3400" dirty="0" err="1" smtClean="0"/>
              <a:t>máy</a:t>
            </a:r>
            <a:r>
              <a:rPr lang="en-US" sz="3400" dirty="0" smtClean="0"/>
              <a:t> </a:t>
            </a:r>
            <a:r>
              <a:rPr lang="en-US" sz="3400" dirty="0" err="1" smtClean="0"/>
              <a:t>tính</a:t>
            </a:r>
            <a:r>
              <a:rPr lang="en-US" sz="3400" dirty="0" smtClean="0"/>
              <a:t>,…)</a:t>
            </a:r>
          </a:p>
          <a:p>
            <a:pPr>
              <a:buFontTx/>
              <a:buChar char="-"/>
            </a:pPr>
            <a:r>
              <a:rPr lang="en-US" sz="3400" dirty="0" smtClean="0"/>
              <a:t>Cho </a:t>
            </a:r>
            <a:r>
              <a:rPr lang="en-US" sz="3400" dirty="0" err="1" smtClean="0"/>
              <a:t>phép</a:t>
            </a:r>
            <a:r>
              <a:rPr lang="en-US" sz="3400" dirty="0" smtClean="0"/>
              <a:t> HS </a:t>
            </a:r>
            <a:r>
              <a:rPr lang="en-US" sz="3400" dirty="0" err="1" smtClean="0"/>
              <a:t>giải</a:t>
            </a:r>
            <a:r>
              <a:rPr lang="en-US" sz="3400" dirty="0" smtClean="0"/>
              <a:t> </a:t>
            </a:r>
            <a:r>
              <a:rPr lang="en-US" sz="3400" dirty="0" err="1" smtClean="0"/>
              <a:t>thích</a:t>
            </a:r>
            <a:r>
              <a:rPr lang="en-US" sz="3400" dirty="0" smtClean="0"/>
              <a:t> </a:t>
            </a:r>
            <a:r>
              <a:rPr lang="en-US" sz="3400" dirty="0" err="1" smtClean="0"/>
              <a:t>lại</a:t>
            </a:r>
            <a:r>
              <a:rPr lang="en-US" sz="3400" dirty="0" smtClean="0"/>
              <a:t> </a:t>
            </a:r>
            <a:r>
              <a:rPr lang="en-US" sz="3400" dirty="0" err="1" smtClean="0"/>
              <a:t>câu</a:t>
            </a:r>
            <a:r>
              <a:rPr lang="en-US" sz="3400" dirty="0" smtClean="0"/>
              <a:t> </a:t>
            </a:r>
            <a:r>
              <a:rPr lang="en-US" sz="3400" dirty="0" err="1" smtClean="0"/>
              <a:t>hỏi</a:t>
            </a:r>
            <a:r>
              <a:rPr lang="en-US" sz="3400" dirty="0" smtClean="0"/>
              <a:t> </a:t>
            </a:r>
            <a:r>
              <a:rPr lang="en-US" sz="3400" dirty="0" err="1" smtClean="0"/>
              <a:t>để</a:t>
            </a:r>
            <a:r>
              <a:rPr lang="en-US" sz="3400" dirty="0" smtClean="0"/>
              <a:t> </a:t>
            </a:r>
            <a:r>
              <a:rPr lang="en-US" sz="3400" dirty="0" err="1" smtClean="0"/>
              <a:t>đảm</a:t>
            </a:r>
            <a:r>
              <a:rPr lang="en-US" sz="3400" dirty="0" smtClean="0"/>
              <a:t> </a:t>
            </a:r>
            <a:r>
              <a:rPr lang="en-US" sz="3400" dirty="0" err="1" smtClean="0"/>
              <a:t>bảo</a:t>
            </a:r>
            <a:r>
              <a:rPr lang="en-US" sz="3400" dirty="0" smtClean="0"/>
              <a:t> HS </a:t>
            </a:r>
            <a:r>
              <a:rPr lang="en-US" sz="3400" dirty="0" err="1" smtClean="0"/>
              <a:t>hiểu</a:t>
            </a:r>
            <a:r>
              <a:rPr lang="en-US" sz="3400" dirty="0" smtClean="0"/>
              <a:t> </a:t>
            </a:r>
            <a:r>
              <a:rPr lang="en-US" sz="3400" dirty="0" err="1" smtClean="0"/>
              <a:t>đúng</a:t>
            </a:r>
            <a:endParaRPr lang="en-US" sz="3400" dirty="0" smtClean="0"/>
          </a:p>
          <a:p>
            <a:pPr marL="0" indent="0">
              <a:buNone/>
            </a:pPr>
            <a:endParaRPr lang="en-US" sz="3400" dirty="0" smtClean="0"/>
          </a:p>
          <a:p>
            <a:pPr marL="0" indent="0">
              <a:buNone/>
            </a:pPr>
            <a:endParaRPr lang="en-US" sz="3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5962390" y="731966"/>
            <a:ext cx="57494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smtClean="0"/>
              <a:t>-      </a:t>
            </a:r>
            <a:r>
              <a:rPr lang="en-US" sz="1500" dirty="0" err="1" smtClean="0"/>
              <a:t>Lời</a:t>
            </a:r>
            <a:r>
              <a:rPr lang="en-US" sz="1500" dirty="0" smtClean="0"/>
              <a:t> </a:t>
            </a:r>
            <a:r>
              <a:rPr lang="en-US" sz="1500" dirty="0" err="1" smtClean="0"/>
              <a:t>hướng</a:t>
            </a:r>
            <a:r>
              <a:rPr lang="en-US" sz="1500" dirty="0" smtClean="0"/>
              <a:t> </a:t>
            </a:r>
            <a:r>
              <a:rPr lang="en-US" sz="1500" dirty="0" err="1" smtClean="0"/>
              <a:t>dẫn</a:t>
            </a:r>
            <a:r>
              <a:rPr lang="en-US" sz="1500" dirty="0" smtClean="0"/>
              <a:t> </a:t>
            </a:r>
            <a:r>
              <a:rPr lang="en-US" sz="1500" dirty="0" err="1" smtClean="0"/>
              <a:t>ngắn</a:t>
            </a:r>
            <a:r>
              <a:rPr lang="en-US" sz="1500" dirty="0" smtClean="0"/>
              <a:t> </a:t>
            </a:r>
            <a:r>
              <a:rPr lang="en-US" sz="1500" dirty="0" err="1" smtClean="0"/>
              <a:t>gọn</a:t>
            </a:r>
            <a:r>
              <a:rPr lang="en-US" sz="1500" dirty="0" smtClean="0"/>
              <a:t>, </a:t>
            </a:r>
            <a:r>
              <a:rPr lang="en-US" sz="1500" dirty="0" err="1" smtClean="0"/>
              <a:t>dễ</a:t>
            </a:r>
            <a:r>
              <a:rPr lang="en-US" sz="1500" dirty="0" smtClean="0"/>
              <a:t> </a:t>
            </a:r>
            <a:r>
              <a:rPr lang="en-US" sz="1500" dirty="0" err="1" smtClean="0"/>
              <a:t>hiểu</a:t>
            </a:r>
            <a:r>
              <a:rPr lang="en-US" sz="1500" dirty="0" smtClean="0"/>
              <a:t>, </a:t>
            </a:r>
            <a:r>
              <a:rPr lang="en-US" sz="1500" dirty="0" err="1" smtClean="0"/>
              <a:t>sử</a:t>
            </a:r>
            <a:r>
              <a:rPr lang="en-US" sz="1500" dirty="0" smtClean="0"/>
              <a:t> </a:t>
            </a:r>
            <a:r>
              <a:rPr lang="en-US" sz="1500" dirty="0" err="1" smtClean="0"/>
              <a:t>dụng</a:t>
            </a:r>
            <a:r>
              <a:rPr lang="en-US" sz="1500" dirty="0" smtClean="0"/>
              <a:t> </a:t>
            </a:r>
            <a:r>
              <a:rPr lang="en-US" sz="1500" dirty="0" err="1" smtClean="0"/>
              <a:t>các</a:t>
            </a:r>
            <a:r>
              <a:rPr lang="en-US" sz="1500" dirty="0" smtClean="0"/>
              <a:t> </a:t>
            </a:r>
            <a:r>
              <a:rPr lang="en-US" sz="1500" dirty="0" err="1" smtClean="0"/>
              <a:t>kí</a:t>
            </a:r>
            <a:r>
              <a:rPr lang="en-US" sz="1500" dirty="0" smtClean="0"/>
              <a:t> </a:t>
            </a:r>
            <a:r>
              <a:rPr lang="en-US" sz="1500" dirty="0" err="1" smtClean="0"/>
              <a:t>tự</a:t>
            </a:r>
            <a:r>
              <a:rPr lang="en-US" sz="1500" dirty="0" smtClean="0"/>
              <a:t> </a:t>
            </a:r>
            <a:r>
              <a:rPr lang="en-US" sz="1500" dirty="0" err="1" smtClean="0"/>
              <a:t>nhắc</a:t>
            </a:r>
            <a:endParaRPr lang="en-US" sz="1500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500" dirty="0" err="1" smtClean="0"/>
              <a:t>Nhắc</a:t>
            </a:r>
            <a:r>
              <a:rPr lang="en-US" sz="1500" dirty="0" smtClean="0"/>
              <a:t> </a:t>
            </a:r>
            <a:r>
              <a:rPr lang="en-US" sz="1500" dirty="0" err="1" smtClean="0"/>
              <a:t>lại</a:t>
            </a:r>
            <a:r>
              <a:rPr lang="en-US" sz="1500" dirty="0" smtClean="0"/>
              <a:t> </a:t>
            </a:r>
            <a:r>
              <a:rPr lang="en-US" sz="1500" dirty="0" err="1" smtClean="0"/>
              <a:t>lời</a:t>
            </a:r>
            <a:r>
              <a:rPr lang="en-US" sz="1500" dirty="0" smtClean="0"/>
              <a:t> </a:t>
            </a:r>
            <a:r>
              <a:rPr lang="en-US" sz="1500" dirty="0" err="1" smtClean="0"/>
              <a:t>hướng</a:t>
            </a:r>
            <a:r>
              <a:rPr lang="en-US" sz="1500" dirty="0" smtClean="0"/>
              <a:t> </a:t>
            </a:r>
            <a:r>
              <a:rPr lang="en-US" sz="1500" dirty="0" err="1" smtClean="0"/>
              <a:t>dẫn</a:t>
            </a:r>
            <a:endParaRPr lang="en-US" sz="1500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500" dirty="0" err="1" smtClean="0"/>
              <a:t>Nói</a:t>
            </a:r>
            <a:r>
              <a:rPr lang="en-US" sz="1500" dirty="0" smtClean="0"/>
              <a:t> </a:t>
            </a:r>
            <a:r>
              <a:rPr lang="en-US" sz="1500" dirty="0" err="1" smtClean="0"/>
              <a:t>thành</a:t>
            </a:r>
            <a:r>
              <a:rPr lang="en-US" sz="1500" dirty="0" smtClean="0"/>
              <a:t> </a:t>
            </a:r>
            <a:r>
              <a:rPr lang="en-US" sz="1500" dirty="0" err="1" smtClean="0"/>
              <a:t>lời</a:t>
            </a:r>
            <a:r>
              <a:rPr lang="en-US" sz="1500" dirty="0" smtClean="0"/>
              <a:t> </a:t>
            </a:r>
            <a:r>
              <a:rPr lang="en-US" sz="1500" dirty="0" err="1" smtClean="0"/>
              <a:t>những</a:t>
            </a:r>
            <a:r>
              <a:rPr lang="en-US" sz="1500" dirty="0" smtClean="0"/>
              <a:t> </a:t>
            </a:r>
            <a:r>
              <a:rPr lang="en-US" sz="1500" dirty="0" err="1" smtClean="0"/>
              <a:t>gì</a:t>
            </a:r>
            <a:r>
              <a:rPr lang="en-US" sz="1500" dirty="0" smtClean="0"/>
              <a:t> </a:t>
            </a:r>
            <a:r>
              <a:rPr lang="en-US" sz="1500" dirty="0" err="1" smtClean="0"/>
              <a:t>đã</a:t>
            </a:r>
            <a:r>
              <a:rPr lang="en-US" sz="1500" dirty="0" smtClean="0"/>
              <a:t> </a:t>
            </a:r>
            <a:r>
              <a:rPr lang="en-US" sz="1500" dirty="0" err="1" smtClean="0"/>
              <a:t>ghi</a:t>
            </a:r>
            <a:r>
              <a:rPr lang="en-US" sz="1500" dirty="0" smtClean="0"/>
              <a:t> </a:t>
            </a:r>
            <a:r>
              <a:rPr lang="en-US" sz="1500" dirty="0" err="1" smtClean="0"/>
              <a:t>trên</a:t>
            </a:r>
            <a:r>
              <a:rPr lang="en-US" sz="1500" dirty="0" smtClean="0"/>
              <a:t> </a:t>
            </a:r>
            <a:r>
              <a:rPr lang="en-US" sz="1500" dirty="0" err="1" smtClean="0"/>
              <a:t>bảng</a:t>
            </a:r>
            <a:endParaRPr lang="en-US" sz="1500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500" dirty="0" err="1" smtClean="0"/>
              <a:t>Tổng</a:t>
            </a:r>
            <a:r>
              <a:rPr lang="en-US" sz="1500" dirty="0" smtClean="0"/>
              <a:t> </a:t>
            </a:r>
            <a:r>
              <a:rPr lang="en-US" sz="1500" dirty="0" err="1" smtClean="0"/>
              <a:t>kết</a:t>
            </a:r>
            <a:r>
              <a:rPr lang="en-US" sz="1500" dirty="0" smtClean="0"/>
              <a:t> </a:t>
            </a:r>
            <a:r>
              <a:rPr lang="en-US" sz="1500" dirty="0" err="1" smtClean="0"/>
              <a:t>lại</a:t>
            </a:r>
            <a:r>
              <a:rPr lang="en-US" sz="1500" dirty="0" smtClean="0"/>
              <a:t> </a:t>
            </a:r>
            <a:r>
              <a:rPr lang="en-US" sz="1500" dirty="0" err="1" smtClean="0"/>
              <a:t>những</a:t>
            </a:r>
            <a:r>
              <a:rPr lang="en-US" sz="1500" dirty="0" smtClean="0"/>
              <a:t> </a:t>
            </a:r>
            <a:r>
              <a:rPr lang="en-US" sz="1500" dirty="0" err="1" smtClean="0"/>
              <a:t>điểm</a:t>
            </a:r>
            <a:r>
              <a:rPr lang="en-US" sz="1500" dirty="0" smtClean="0"/>
              <a:t> </a:t>
            </a:r>
            <a:r>
              <a:rPr lang="en-US" sz="1500" dirty="0" err="1" smtClean="0"/>
              <a:t>quan</a:t>
            </a:r>
            <a:r>
              <a:rPr lang="en-US" sz="1500" dirty="0" smtClean="0"/>
              <a:t> </a:t>
            </a:r>
            <a:r>
              <a:rPr lang="en-US" sz="1500" dirty="0" err="1" smtClean="0"/>
              <a:t>trọng</a:t>
            </a:r>
            <a:endParaRPr lang="en-US" sz="1500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500" dirty="0" err="1" smtClean="0"/>
              <a:t>Loại</a:t>
            </a:r>
            <a:r>
              <a:rPr lang="en-US" sz="1500" dirty="0" smtClean="0"/>
              <a:t> </a:t>
            </a:r>
            <a:r>
              <a:rPr lang="en-US" sz="1500" dirty="0" err="1" smtClean="0"/>
              <a:t>bỏ</a:t>
            </a:r>
            <a:r>
              <a:rPr lang="en-US" sz="1500" dirty="0" smtClean="0"/>
              <a:t> </a:t>
            </a:r>
            <a:r>
              <a:rPr lang="en-US" sz="1500" dirty="0" err="1" smtClean="0"/>
              <a:t>các</a:t>
            </a:r>
            <a:r>
              <a:rPr lang="en-US" sz="1500" dirty="0" smtClean="0"/>
              <a:t> </a:t>
            </a:r>
            <a:r>
              <a:rPr lang="en-US" sz="1500" dirty="0" err="1" smtClean="0"/>
              <a:t>yếu</a:t>
            </a:r>
            <a:r>
              <a:rPr lang="en-US" sz="1500" dirty="0" smtClean="0"/>
              <a:t> </a:t>
            </a:r>
            <a:r>
              <a:rPr lang="en-US" sz="1500" dirty="0" err="1" smtClean="0"/>
              <a:t>tố</a:t>
            </a:r>
            <a:r>
              <a:rPr lang="en-US" sz="1500" dirty="0" smtClean="0"/>
              <a:t> </a:t>
            </a:r>
            <a:r>
              <a:rPr lang="en-US" sz="1500" dirty="0" err="1" smtClean="0"/>
              <a:t>gây</a:t>
            </a:r>
            <a:r>
              <a:rPr lang="en-US" sz="1500" dirty="0" smtClean="0"/>
              <a:t> </a:t>
            </a:r>
            <a:r>
              <a:rPr lang="en-US" sz="1500" dirty="0" err="1" smtClean="0"/>
              <a:t>xao</a:t>
            </a:r>
            <a:r>
              <a:rPr lang="en-US" sz="1500" dirty="0" smtClean="0"/>
              <a:t> </a:t>
            </a:r>
            <a:r>
              <a:rPr lang="en-US" sz="1500" dirty="0" err="1" smtClean="0"/>
              <a:t>nhãng</a:t>
            </a:r>
            <a:r>
              <a:rPr lang="en-US" sz="1500" dirty="0" smtClean="0"/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500" dirty="0" err="1" smtClean="0"/>
              <a:t>Giao</a:t>
            </a:r>
            <a:r>
              <a:rPr lang="en-US" sz="1500" dirty="0" smtClean="0"/>
              <a:t> </a:t>
            </a:r>
            <a:r>
              <a:rPr lang="en-US" sz="1500" dirty="0" err="1" smtClean="0"/>
              <a:t>bài</a:t>
            </a:r>
            <a:r>
              <a:rPr lang="en-US" sz="1500" dirty="0" smtClean="0"/>
              <a:t> </a:t>
            </a:r>
            <a:r>
              <a:rPr lang="en-US" sz="1500" dirty="0" err="1" smtClean="0"/>
              <a:t>tập</a:t>
            </a:r>
            <a:r>
              <a:rPr lang="en-US" sz="1500" dirty="0" smtClean="0"/>
              <a:t> </a:t>
            </a:r>
            <a:r>
              <a:rPr lang="en-US" sz="1500" dirty="0" err="1" smtClean="0"/>
              <a:t>vừa</a:t>
            </a:r>
            <a:r>
              <a:rPr lang="en-US" sz="1500" dirty="0" smtClean="0"/>
              <a:t> ở </a:t>
            </a:r>
            <a:r>
              <a:rPr lang="en-US" sz="1500" dirty="0" err="1" smtClean="0"/>
              <a:t>dạng</a:t>
            </a:r>
            <a:r>
              <a:rPr lang="en-US" sz="1500" dirty="0" smtClean="0"/>
              <a:t> </a:t>
            </a:r>
            <a:r>
              <a:rPr lang="en-US" sz="1500" dirty="0" err="1" smtClean="0"/>
              <a:t>nói</a:t>
            </a:r>
            <a:r>
              <a:rPr lang="en-US" sz="1500" dirty="0" smtClean="0"/>
              <a:t>, </a:t>
            </a:r>
            <a:r>
              <a:rPr lang="en-US" sz="1500" dirty="0" err="1" smtClean="0"/>
              <a:t>vừa</a:t>
            </a:r>
            <a:r>
              <a:rPr lang="en-US" sz="1500" dirty="0" smtClean="0"/>
              <a:t> </a:t>
            </a:r>
            <a:r>
              <a:rPr lang="en-US" sz="1500" dirty="0" err="1" smtClean="0"/>
              <a:t>dạng</a:t>
            </a:r>
            <a:r>
              <a:rPr lang="en-US" sz="1500" dirty="0" smtClean="0"/>
              <a:t> </a:t>
            </a:r>
            <a:r>
              <a:rPr lang="en-US" sz="1500" dirty="0" err="1" smtClean="0"/>
              <a:t>viết</a:t>
            </a:r>
            <a:endParaRPr lang="en-US" sz="1500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500" dirty="0" err="1" smtClean="0"/>
              <a:t>Gạch</a:t>
            </a:r>
            <a:r>
              <a:rPr lang="en-US" sz="1500" dirty="0" smtClean="0"/>
              <a:t> </a:t>
            </a:r>
            <a:r>
              <a:rPr lang="en-US" sz="1500" dirty="0" err="1" smtClean="0"/>
              <a:t>dưới</a:t>
            </a:r>
            <a:r>
              <a:rPr lang="en-US" sz="1500" dirty="0" smtClean="0"/>
              <a:t> </a:t>
            </a:r>
            <a:r>
              <a:rPr lang="en-US" sz="1500" dirty="0" err="1" smtClean="0"/>
              <a:t>các</a:t>
            </a:r>
            <a:r>
              <a:rPr lang="en-US" sz="1500" dirty="0" smtClean="0"/>
              <a:t> </a:t>
            </a:r>
            <a:r>
              <a:rPr lang="en-US" sz="1500" dirty="0" err="1" smtClean="0"/>
              <a:t>từ</a:t>
            </a:r>
            <a:r>
              <a:rPr lang="en-US" sz="1500" dirty="0" smtClean="0"/>
              <a:t> </a:t>
            </a:r>
            <a:r>
              <a:rPr lang="en-US" sz="1500" dirty="0" err="1" smtClean="0"/>
              <a:t>hoặc</a:t>
            </a:r>
            <a:r>
              <a:rPr lang="en-US" sz="1500" dirty="0" smtClean="0"/>
              <a:t> </a:t>
            </a:r>
            <a:r>
              <a:rPr lang="en-US" sz="1500" dirty="0" err="1" smtClean="0"/>
              <a:t>chỉ</a:t>
            </a:r>
            <a:r>
              <a:rPr lang="en-US" sz="1500" dirty="0" smtClean="0"/>
              <a:t> </a:t>
            </a:r>
            <a:r>
              <a:rPr lang="en-US" sz="1500" dirty="0" err="1" smtClean="0"/>
              <a:t>dẫn</a:t>
            </a:r>
            <a:r>
              <a:rPr lang="en-US" sz="1500" dirty="0" smtClean="0"/>
              <a:t> </a:t>
            </a:r>
            <a:r>
              <a:rPr lang="en-US" sz="1500" dirty="0" err="1" smtClean="0"/>
              <a:t>quan</a:t>
            </a:r>
            <a:r>
              <a:rPr lang="en-US" sz="1500" dirty="0" smtClean="0"/>
              <a:t> </a:t>
            </a:r>
            <a:r>
              <a:rPr lang="en-US" sz="1500" dirty="0" err="1" smtClean="0"/>
              <a:t>trọng</a:t>
            </a:r>
            <a:endParaRPr lang="en-US" sz="1500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500" dirty="0" err="1" smtClean="0"/>
              <a:t>Dạy</a:t>
            </a:r>
            <a:r>
              <a:rPr lang="en-US" sz="1500" dirty="0"/>
              <a:t> </a:t>
            </a:r>
            <a:r>
              <a:rPr lang="en-US" sz="1500" dirty="0" err="1" smtClean="0"/>
              <a:t>kĩ</a:t>
            </a:r>
            <a:r>
              <a:rPr lang="en-US" sz="1500" dirty="0" smtClean="0"/>
              <a:t> </a:t>
            </a:r>
            <a:r>
              <a:rPr lang="en-US" sz="1500" dirty="0" err="1" smtClean="0"/>
              <a:t>thuật</a:t>
            </a:r>
            <a:r>
              <a:rPr lang="en-US" sz="1500" dirty="0" smtClean="0"/>
              <a:t> </a:t>
            </a:r>
            <a:r>
              <a:rPr lang="en-US" sz="1500" dirty="0" err="1" smtClean="0"/>
              <a:t>ghi</a:t>
            </a:r>
            <a:r>
              <a:rPr lang="en-US" sz="1500" dirty="0" smtClean="0"/>
              <a:t> </a:t>
            </a:r>
            <a:r>
              <a:rPr lang="en-US" sz="1500" dirty="0" err="1" smtClean="0"/>
              <a:t>nhớ</a:t>
            </a:r>
            <a:r>
              <a:rPr lang="en-US" sz="1500" dirty="0" smtClean="0"/>
              <a:t>, </a:t>
            </a:r>
            <a:r>
              <a:rPr lang="en-US" sz="1500" dirty="0" err="1" smtClean="0"/>
              <a:t>tái</a:t>
            </a:r>
            <a:r>
              <a:rPr lang="en-US" sz="1500" dirty="0" smtClean="0"/>
              <a:t> </a:t>
            </a:r>
            <a:r>
              <a:rPr lang="en-US" sz="1500" dirty="0" err="1" smtClean="0"/>
              <a:t>hiện</a:t>
            </a:r>
            <a:endParaRPr lang="en-US" sz="1500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500" dirty="0" err="1" smtClean="0"/>
              <a:t>Cử</a:t>
            </a:r>
            <a:r>
              <a:rPr lang="en-US" sz="1500" dirty="0" smtClean="0"/>
              <a:t> HS </a:t>
            </a:r>
            <a:r>
              <a:rPr lang="en-US" sz="1500" dirty="0" err="1" smtClean="0"/>
              <a:t>giỏi</a:t>
            </a:r>
            <a:r>
              <a:rPr lang="en-US" sz="1500" dirty="0" smtClean="0"/>
              <a:t> </a:t>
            </a:r>
            <a:r>
              <a:rPr lang="en-US" sz="1500" dirty="0" err="1" smtClean="0"/>
              <a:t>hỗ</a:t>
            </a:r>
            <a:r>
              <a:rPr lang="en-US" sz="1500" dirty="0" smtClean="0"/>
              <a:t> </a:t>
            </a:r>
            <a:r>
              <a:rPr lang="en-US" sz="1500" dirty="0" err="1" smtClean="0"/>
              <a:t>trợ</a:t>
            </a:r>
            <a:endParaRPr lang="en-US" sz="1500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500" dirty="0" smtClean="0"/>
              <a:t>Cho </a:t>
            </a:r>
            <a:r>
              <a:rPr lang="en-US" sz="1500" dirty="0" err="1" smtClean="0"/>
              <a:t>phép</a:t>
            </a:r>
            <a:r>
              <a:rPr lang="en-US" sz="1500" dirty="0" smtClean="0"/>
              <a:t> </a:t>
            </a:r>
            <a:r>
              <a:rPr lang="en-US" sz="1500" dirty="0" err="1" smtClean="0"/>
              <a:t>học</a:t>
            </a:r>
            <a:r>
              <a:rPr lang="en-US" sz="1500" dirty="0" smtClean="0"/>
              <a:t> </a:t>
            </a:r>
            <a:r>
              <a:rPr lang="en-US" sz="1500" dirty="0" err="1" smtClean="0"/>
              <a:t>sinh</a:t>
            </a:r>
            <a:r>
              <a:rPr lang="en-US" sz="1500" dirty="0" smtClean="0"/>
              <a:t> </a:t>
            </a:r>
            <a:r>
              <a:rPr lang="en-US" sz="1500" dirty="0" err="1" smtClean="0"/>
              <a:t>sử</a:t>
            </a:r>
            <a:r>
              <a:rPr lang="en-US" sz="1500" dirty="0" smtClean="0"/>
              <a:t> </a:t>
            </a:r>
            <a:r>
              <a:rPr lang="en-US" sz="1500" dirty="0" err="1" smtClean="0"/>
              <a:t>dụng</a:t>
            </a:r>
            <a:r>
              <a:rPr lang="en-US" sz="1500" dirty="0" smtClean="0"/>
              <a:t> </a:t>
            </a:r>
            <a:r>
              <a:rPr lang="en-US" sz="1500" dirty="0" err="1" smtClean="0"/>
              <a:t>băng</a:t>
            </a:r>
            <a:r>
              <a:rPr lang="en-US" sz="1500" dirty="0" smtClean="0"/>
              <a:t> </a:t>
            </a:r>
            <a:r>
              <a:rPr lang="en-US" sz="1500" dirty="0" err="1" smtClean="0"/>
              <a:t>ghi</a:t>
            </a:r>
            <a:r>
              <a:rPr lang="en-US" sz="1500" dirty="0" smtClean="0"/>
              <a:t> </a:t>
            </a:r>
            <a:r>
              <a:rPr lang="en-US" sz="1500" dirty="0" err="1" smtClean="0"/>
              <a:t>âm</a:t>
            </a:r>
            <a:endParaRPr lang="en-US" sz="1500" dirty="0" smtClean="0"/>
          </a:p>
          <a:p>
            <a:pPr>
              <a:lnSpc>
                <a:spcPct val="150000"/>
              </a:lnSpc>
            </a:pPr>
            <a:endParaRPr lang="en-US" sz="1500" dirty="0"/>
          </a:p>
          <a:p>
            <a:pPr>
              <a:lnSpc>
                <a:spcPct val="150000"/>
              </a:lnSpc>
            </a:pPr>
            <a:r>
              <a:rPr lang="en-US" b="1" dirty="0" smtClean="0"/>
              <a:t>QUAN TRỌNG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00B0F0"/>
                </a:solidFill>
              </a:rPr>
              <a:t>CẦN CÓ GIỜ PHỤ ĐẠO CÁ NHÂN HOẶC NHÓM NHỎ</a:t>
            </a:r>
          </a:p>
          <a:p>
            <a:pPr>
              <a:lnSpc>
                <a:spcPct val="150000"/>
              </a:lnSpc>
            </a:pPr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330944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247" y="1119188"/>
            <a:ext cx="4446739" cy="379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23161" y="200416"/>
            <a:ext cx="6225436" cy="726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So </a:t>
            </a:r>
            <a:r>
              <a:rPr lang="en-US" sz="2400" b="1" dirty="0" err="1" smtClean="0">
                <a:solidFill>
                  <a:srgbClr val="FFC000"/>
                </a:solidFill>
              </a:rPr>
              <a:t>sánh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tuổi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thực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và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tuổi</a:t>
            </a:r>
            <a:r>
              <a:rPr lang="en-US" sz="2400" b="1" dirty="0" smtClean="0">
                <a:solidFill>
                  <a:srgbClr val="FFC000"/>
                </a:solidFill>
              </a:rPr>
              <a:t> ĐỌC, VIẾT </a:t>
            </a:r>
            <a:r>
              <a:rPr lang="en-US" sz="2400" b="1" dirty="0" err="1" smtClean="0">
                <a:solidFill>
                  <a:srgbClr val="FFC000"/>
                </a:solidFill>
              </a:rPr>
              <a:t>của</a:t>
            </a:r>
            <a:r>
              <a:rPr lang="en-US" sz="2400" b="1" dirty="0" smtClean="0">
                <a:solidFill>
                  <a:srgbClr val="FFC000"/>
                </a:solidFill>
              </a:rPr>
              <a:t> HS </a:t>
            </a:r>
            <a:r>
              <a:rPr lang="en-US" sz="2400" b="1" dirty="0" err="1" smtClean="0">
                <a:solidFill>
                  <a:srgbClr val="FFC000"/>
                </a:solidFill>
              </a:rPr>
              <a:t>khuyết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tật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học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tập</a:t>
            </a:r>
            <a:endParaRPr lang="en-US" sz="2400" b="1" dirty="0">
              <a:solidFill>
                <a:srgbClr val="FFC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351" y="4829045"/>
            <a:ext cx="4359057" cy="181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5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66688"/>
            <a:ext cx="604837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edubloxtutor.com/wp-content/uploads/2020/08/multisensory-lear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394" y="983293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44449" y="250521"/>
            <a:ext cx="4747365" cy="526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Học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bằng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quan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963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3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NGƯỜI KHUYẾT TẬT HỌC TẬP </a:t>
            </a:r>
            <a:br>
              <a:rPr lang="en-US" sz="3200" dirty="0" smtClean="0"/>
            </a:br>
            <a:r>
              <a:rPr lang="en-US" sz="3200" dirty="0" smtClean="0"/>
              <a:t>THÀNH ĐẠT</a:t>
            </a:r>
            <a:endParaRPr lang="en-US" sz="32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797" y="1102276"/>
            <a:ext cx="2488895" cy="368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62804" y="1707695"/>
            <a:ext cx="50104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Tom Cruise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Diễn</a:t>
            </a:r>
            <a:r>
              <a:rPr lang="en-US" sz="2400" dirty="0" smtClean="0"/>
              <a:t> </a:t>
            </a:r>
            <a:r>
              <a:rPr lang="en-US" sz="2400" dirty="0" err="1" smtClean="0"/>
              <a:t>viên</a:t>
            </a:r>
            <a:r>
              <a:rPr lang="en-US" sz="2400" dirty="0" smtClean="0"/>
              <a:t>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 </a:t>
            </a:r>
            <a:r>
              <a:rPr lang="en-US" sz="2400" dirty="0" err="1" smtClean="0"/>
              <a:t>ảnh</a:t>
            </a:r>
            <a:r>
              <a:rPr lang="en-US" sz="2400" dirty="0" smtClean="0"/>
              <a:t> </a:t>
            </a:r>
            <a:r>
              <a:rPr lang="en-US" sz="2400" dirty="0" err="1" smtClean="0"/>
              <a:t>nổi</a:t>
            </a:r>
            <a:r>
              <a:rPr lang="en-US" sz="2400" dirty="0" smtClean="0"/>
              <a:t> </a:t>
            </a:r>
            <a:r>
              <a:rPr lang="en-US" sz="2400" dirty="0" err="1" smtClean="0"/>
              <a:t>tiếng</a:t>
            </a:r>
            <a:r>
              <a:rPr lang="en-US" sz="2400" dirty="0" smtClean="0"/>
              <a:t> </a:t>
            </a:r>
            <a:r>
              <a:rPr lang="en-US" sz="2400" dirty="0" err="1" smtClean="0"/>
              <a:t>HollyWood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Khuyết</a:t>
            </a:r>
            <a:r>
              <a:rPr lang="en-US" sz="2400" dirty="0" smtClean="0"/>
              <a:t> </a:t>
            </a:r>
            <a:r>
              <a:rPr lang="en-US" sz="2400" dirty="0" err="1" smtClean="0"/>
              <a:t>tật</a:t>
            </a:r>
            <a:r>
              <a:rPr lang="en-US" sz="2400" dirty="0" smtClean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: </a:t>
            </a:r>
            <a:r>
              <a:rPr lang="en-US" sz="2400" dirty="0" err="1" smtClean="0"/>
              <a:t>Dạng</a:t>
            </a:r>
            <a:r>
              <a:rPr lang="en-US" sz="2400" dirty="0" smtClean="0"/>
              <a:t> </a:t>
            </a:r>
            <a:r>
              <a:rPr lang="en-US" sz="2400" dirty="0" err="1" smtClean="0"/>
              <a:t>khó</a:t>
            </a:r>
            <a:r>
              <a:rPr lang="en-US" sz="2400" dirty="0" smtClean="0"/>
              <a:t> </a:t>
            </a:r>
            <a:r>
              <a:rPr lang="en-US" sz="2400" dirty="0" err="1" smtClean="0"/>
              <a:t>đọc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chẩn</a:t>
            </a:r>
            <a:r>
              <a:rPr lang="en-US" sz="2400" dirty="0" smtClean="0"/>
              <a:t> </a:t>
            </a:r>
            <a:r>
              <a:rPr lang="en-US" sz="2400" dirty="0" err="1" smtClean="0"/>
              <a:t>đoán</a:t>
            </a:r>
            <a:r>
              <a:rPr lang="en-US" sz="2400" dirty="0" smtClean="0"/>
              <a:t> </a:t>
            </a:r>
            <a:r>
              <a:rPr lang="en-US" sz="2400" dirty="0" err="1" smtClean="0"/>
              <a:t>lúc</a:t>
            </a:r>
            <a:r>
              <a:rPr lang="en-US" sz="2400" dirty="0" smtClean="0"/>
              <a:t> 7 </a:t>
            </a:r>
            <a:r>
              <a:rPr lang="en-US" sz="2400" dirty="0" err="1" smtClean="0"/>
              <a:t>tuổi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56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447" y="202287"/>
            <a:ext cx="10515600" cy="53674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MỘT SỐ BIỆN PHÁP HỖ TRỢ 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093" y="801666"/>
            <a:ext cx="5123145" cy="537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B. TRẺ RỐI LOẠN PHỔ TỰ KỈ</a:t>
            </a:r>
          </a:p>
          <a:p>
            <a:pPr marL="457200" indent="-457200">
              <a:buAutoNum type="arabicPeriod"/>
            </a:pPr>
            <a:r>
              <a:rPr lang="en-US" sz="2000" b="1" dirty="0" err="1" smtClean="0"/>
              <a:t>Đặc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điểm</a:t>
            </a:r>
            <a:endParaRPr lang="en-US" sz="2000" b="1" dirty="0" smtClean="0"/>
          </a:p>
          <a:p>
            <a:pPr>
              <a:buFontTx/>
              <a:buChar char="-"/>
            </a:pPr>
            <a:r>
              <a:rPr lang="en-US" sz="2400" dirty="0" err="1" smtClean="0"/>
              <a:t>Trên</a:t>
            </a:r>
            <a:r>
              <a:rPr lang="en-US" sz="2400" dirty="0" smtClean="0"/>
              <a:t> 90% </a:t>
            </a:r>
            <a:r>
              <a:rPr lang="en-US" sz="2400" dirty="0" err="1" smtClean="0"/>
              <a:t>trẻ</a:t>
            </a:r>
            <a:r>
              <a:rPr lang="en-US" sz="2400" dirty="0" smtClean="0"/>
              <a:t> </a:t>
            </a:r>
            <a:r>
              <a:rPr lang="en-US" sz="2400" dirty="0" err="1" smtClean="0"/>
              <a:t>tự</a:t>
            </a:r>
            <a:r>
              <a:rPr lang="en-US" sz="2400" dirty="0" smtClean="0"/>
              <a:t> </a:t>
            </a:r>
            <a:r>
              <a:rPr lang="en-US" sz="2400" dirty="0" err="1" smtClean="0"/>
              <a:t>kỉ</a:t>
            </a:r>
            <a:r>
              <a:rPr lang="en-US" sz="2400" dirty="0" smtClean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ảnh</a:t>
            </a:r>
            <a:r>
              <a:rPr lang="en-US" sz="2400" dirty="0" smtClean="0"/>
              <a:t> (Thinking in pictures)</a:t>
            </a:r>
          </a:p>
          <a:p>
            <a:pPr>
              <a:buFontTx/>
              <a:buChar char="-"/>
            </a:pPr>
            <a:r>
              <a:rPr lang="en-US" sz="2400" dirty="0" err="1" smtClean="0"/>
              <a:t>Tư</a:t>
            </a:r>
            <a:r>
              <a:rPr lang="en-US" sz="2400" dirty="0" smtClean="0"/>
              <a:t> </a:t>
            </a:r>
            <a:r>
              <a:rPr lang="en-US" sz="2400" dirty="0" err="1" smtClean="0"/>
              <a:t>duy</a:t>
            </a:r>
            <a:r>
              <a:rPr lang="en-US" sz="2400" dirty="0" smtClean="0"/>
              <a:t> </a:t>
            </a:r>
            <a:r>
              <a:rPr lang="en-US" sz="2400" dirty="0" err="1" smtClean="0"/>
              <a:t>rập</a:t>
            </a:r>
            <a:r>
              <a:rPr lang="en-US" sz="2400" dirty="0" smtClean="0"/>
              <a:t> </a:t>
            </a:r>
            <a:r>
              <a:rPr lang="en-US" sz="2400" dirty="0" err="1" smtClean="0"/>
              <a:t>khuôn</a:t>
            </a:r>
            <a:r>
              <a:rPr lang="en-US" sz="2400" dirty="0" smtClean="0"/>
              <a:t>, </a:t>
            </a:r>
            <a:r>
              <a:rPr lang="en-US" sz="2400" dirty="0" err="1" smtClean="0"/>
              <a:t>cứng</a:t>
            </a:r>
            <a:r>
              <a:rPr lang="en-US" sz="2400" dirty="0" smtClean="0"/>
              <a:t> </a:t>
            </a:r>
            <a:r>
              <a:rPr lang="en-US" sz="2400" dirty="0" err="1" smtClean="0"/>
              <a:t>nhắc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err="1" smtClean="0"/>
              <a:t>Giao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 </a:t>
            </a:r>
            <a:r>
              <a:rPr lang="en-US" sz="2400" dirty="0" err="1" smtClean="0"/>
              <a:t>hạn</a:t>
            </a:r>
            <a:r>
              <a:rPr lang="en-US" sz="2400" dirty="0" smtClean="0"/>
              <a:t> </a:t>
            </a:r>
            <a:r>
              <a:rPr lang="en-US" sz="2400" dirty="0" err="1" smtClean="0"/>
              <a:t>chế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biết</a:t>
            </a:r>
            <a:r>
              <a:rPr lang="en-US" sz="2400" dirty="0" smtClean="0"/>
              <a:t> </a:t>
            </a:r>
            <a:r>
              <a:rPr lang="en-US" sz="2400" dirty="0" err="1" smtClean="0"/>
              <a:t>thiết</a:t>
            </a:r>
            <a:r>
              <a:rPr lang="en-US" sz="2400" dirty="0" smtClean="0"/>
              <a:t> </a:t>
            </a:r>
            <a:r>
              <a:rPr lang="en-US" sz="2400" dirty="0" err="1" smtClean="0"/>
              <a:t>lập</a:t>
            </a:r>
            <a:r>
              <a:rPr lang="en-US" sz="2400" dirty="0" smtClean="0"/>
              <a:t>, </a:t>
            </a:r>
            <a:r>
              <a:rPr lang="en-US" sz="2400" dirty="0" err="1" smtClean="0"/>
              <a:t>duy</a:t>
            </a:r>
            <a:r>
              <a:rPr lang="en-US" sz="2400" dirty="0" smtClean="0"/>
              <a:t> </a:t>
            </a:r>
            <a:r>
              <a:rPr lang="en-US" sz="2400" dirty="0" err="1" smtClean="0"/>
              <a:t>trì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phát</a:t>
            </a:r>
            <a:r>
              <a:rPr lang="en-US" sz="2400" dirty="0" smtClean="0"/>
              <a:t> </a:t>
            </a:r>
            <a:r>
              <a:rPr lang="en-US" sz="2400" dirty="0" err="1" smtClean="0"/>
              <a:t>triển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mối</a:t>
            </a:r>
            <a:r>
              <a:rPr lang="en-US" sz="2400" dirty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hệ</a:t>
            </a:r>
            <a:r>
              <a:rPr lang="en-US" sz="2400" dirty="0" smtClean="0"/>
              <a:t> </a:t>
            </a:r>
            <a:r>
              <a:rPr lang="en-US" sz="2400" dirty="0" err="1" smtClean="0"/>
              <a:t>xã</a:t>
            </a:r>
            <a:r>
              <a:rPr lang="en-US" sz="2400" dirty="0" smtClean="0"/>
              <a:t> </a:t>
            </a:r>
            <a:r>
              <a:rPr lang="en-US" sz="2400" dirty="0" err="1" smtClean="0"/>
              <a:t>hội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err="1" smtClean="0"/>
              <a:t>Nhiều</a:t>
            </a:r>
            <a:r>
              <a:rPr lang="en-US" sz="2400" dirty="0" smtClean="0"/>
              <a:t> </a:t>
            </a:r>
            <a:r>
              <a:rPr lang="en-US" sz="2400" dirty="0" err="1" smtClean="0"/>
              <a:t>vấn</a:t>
            </a:r>
            <a:r>
              <a:rPr lang="en-US" sz="2400" dirty="0" smtClean="0"/>
              <a:t> </a:t>
            </a:r>
            <a:r>
              <a:rPr lang="en-US" sz="2400" dirty="0" err="1" smtClean="0"/>
              <a:t>đề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hành</a:t>
            </a:r>
            <a:r>
              <a:rPr lang="en-US" sz="2400" dirty="0" smtClean="0"/>
              <a:t> vi</a:t>
            </a:r>
          </a:p>
          <a:p>
            <a:pPr>
              <a:buFontTx/>
              <a:buChar char="-"/>
            </a:pPr>
            <a:r>
              <a:rPr lang="en-US" sz="2400" dirty="0" err="1" smtClean="0"/>
              <a:t>Rối</a:t>
            </a:r>
            <a:r>
              <a:rPr lang="en-US" sz="2400" dirty="0" smtClean="0"/>
              <a:t> </a:t>
            </a:r>
            <a:r>
              <a:rPr lang="en-US" sz="2400" dirty="0" err="1" smtClean="0"/>
              <a:t>loạn</a:t>
            </a:r>
            <a:r>
              <a:rPr lang="en-US" sz="2400" dirty="0" smtClean="0"/>
              <a:t> </a:t>
            </a:r>
            <a:r>
              <a:rPr lang="en-US" sz="2400" dirty="0" err="1" smtClean="0"/>
              <a:t>xử</a:t>
            </a:r>
            <a:r>
              <a:rPr lang="en-US" sz="2400" dirty="0" smtClean="0"/>
              <a:t> </a:t>
            </a:r>
            <a:r>
              <a:rPr lang="en-US" sz="2400" dirty="0" err="1" smtClean="0"/>
              <a:t>lí</a:t>
            </a:r>
            <a:r>
              <a:rPr lang="en-US" sz="2400" dirty="0" smtClean="0"/>
              <a:t> </a:t>
            </a:r>
            <a:r>
              <a:rPr lang="en-US" sz="2400" dirty="0" err="1" smtClean="0"/>
              <a:t>cảm</a:t>
            </a:r>
            <a:r>
              <a:rPr lang="en-US" sz="2400" dirty="0" smtClean="0"/>
              <a:t> </a:t>
            </a:r>
            <a:r>
              <a:rPr lang="en-US" sz="2400" dirty="0" err="1" smtClean="0"/>
              <a:t>giác</a:t>
            </a:r>
            <a:endParaRPr lang="en-US" sz="2400" dirty="0" smtClean="0"/>
          </a:p>
          <a:p>
            <a:pPr>
              <a:buFontTx/>
              <a:buChar char="-"/>
            </a:pPr>
            <a:endParaRPr lang="en-US" sz="20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499" y="770350"/>
            <a:ext cx="2381250" cy="1914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372" y="1545399"/>
            <a:ext cx="2352675" cy="194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443" y="3727168"/>
            <a:ext cx="27051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52422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MỘT SỐ BIỆN PHÁP HỖ TRỢ </a:t>
            </a:r>
            <a:r>
              <a:rPr lang="en-US" b="1" dirty="0" smtClean="0"/>
              <a:t>(</a:t>
            </a:r>
            <a:r>
              <a:rPr lang="en-US" b="1" dirty="0" err="1" smtClean="0"/>
              <a:t>tt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184482"/>
            <a:ext cx="5157787" cy="50051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Biện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Dạy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126" y="2478596"/>
            <a:ext cx="4012671" cy="2938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4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41004"/>
          </a:xfrm>
        </p:spPr>
        <p:txBody>
          <a:bodyPr/>
          <a:lstStyle/>
          <a:p>
            <a:pPr algn="ctr"/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chuyên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283110"/>
            <a:ext cx="6903115" cy="4906553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err="1" smtClean="0"/>
              <a:t>Học</a:t>
            </a:r>
            <a:r>
              <a:rPr lang="en-US" sz="3600" dirty="0" smtClean="0"/>
              <a:t> </a:t>
            </a:r>
            <a:r>
              <a:rPr lang="en-US" sz="3600" dirty="0" err="1" smtClean="0"/>
              <a:t>xong</a:t>
            </a:r>
            <a:r>
              <a:rPr lang="en-US" sz="3600" dirty="0" smtClean="0"/>
              <a:t> </a:t>
            </a:r>
            <a:r>
              <a:rPr lang="en-US" sz="3600" dirty="0" err="1" smtClean="0"/>
              <a:t>chuyên</a:t>
            </a:r>
            <a:r>
              <a:rPr lang="en-US" sz="3600" dirty="0" smtClean="0"/>
              <a:t> </a:t>
            </a:r>
            <a:r>
              <a:rPr lang="en-US" sz="3600" dirty="0" err="1" smtClean="0"/>
              <a:t>đề</a:t>
            </a:r>
            <a:r>
              <a:rPr lang="en-US" sz="3600" dirty="0" smtClean="0"/>
              <a:t> </a:t>
            </a:r>
            <a:r>
              <a:rPr lang="en-US" sz="3600" dirty="0" err="1" smtClean="0"/>
              <a:t>này</a:t>
            </a:r>
            <a:r>
              <a:rPr lang="en-US" sz="3600" dirty="0" smtClean="0"/>
              <a:t>, </a:t>
            </a:r>
            <a:r>
              <a:rPr lang="en-US" sz="3600" dirty="0" err="1" smtClean="0"/>
              <a:t>người</a:t>
            </a:r>
            <a:r>
              <a:rPr lang="en-US" sz="3600" dirty="0" smtClean="0"/>
              <a:t> </a:t>
            </a:r>
            <a:r>
              <a:rPr lang="en-US" sz="3600" dirty="0" err="1" smtClean="0"/>
              <a:t>học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thể</a:t>
            </a:r>
            <a:r>
              <a:rPr lang="en-US" sz="3600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vi-VN" dirty="0" smtClean="0"/>
              <a:t>Mô tả được những dấu hiệu của những vấn đề thách thức trong quá trình phát</a:t>
            </a:r>
            <a:r>
              <a:rPr lang="en-US" dirty="0" smtClean="0"/>
              <a:t> </a:t>
            </a:r>
            <a:r>
              <a:rPr lang="vi-VN" dirty="0" smtClean="0"/>
              <a:t>triển khả năng của học sinh khuyết tật học hoà nhập ở trường tiểu học</a:t>
            </a:r>
            <a:r>
              <a:rPr lang="en-US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vi-VN" dirty="0" smtClean="0"/>
              <a:t>Giải thích được nguyên nhân của những thách thức ở học sinh khuyết tật học</a:t>
            </a:r>
            <a:r>
              <a:rPr lang="en-US" dirty="0" smtClean="0"/>
              <a:t> </a:t>
            </a:r>
            <a:r>
              <a:rPr lang="vi-VN" dirty="0" smtClean="0"/>
              <a:t>hoà nhập tiểu học;</a:t>
            </a: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vi-VN" dirty="0" smtClean="0"/>
              <a:t>Xác định được những yếu tố có thể ảnh hưởng đến học sinh khuyết tật khi học</a:t>
            </a:r>
            <a:r>
              <a:rPr lang="en-US" dirty="0" smtClean="0"/>
              <a:t> </a:t>
            </a:r>
            <a:r>
              <a:rPr lang="vi-VN" dirty="0" smtClean="0"/>
              <a:t>tại trường hoà nhập;</a:t>
            </a: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vi-VN" dirty="0" smtClean="0"/>
              <a:t>Xác định được vai trò của các bên liên quan để hỗ trợ trẻ khi tham gia học hoà</a:t>
            </a:r>
            <a:r>
              <a:rPr lang="en-US" dirty="0" smtClean="0"/>
              <a:t> </a:t>
            </a:r>
            <a:r>
              <a:rPr lang="vi-VN" dirty="0" smtClean="0"/>
              <a:t>nhập tại trường;</a:t>
            </a: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vi-VN" dirty="0" smtClean="0"/>
              <a:t>Bước đầu đề xuất được một số biện pháp hỗ trợ học sinh khuyết tật có khả</a:t>
            </a:r>
            <a:r>
              <a:rPr lang="en-US" dirty="0" smtClean="0"/>
              <a:t> </a:t>
            </a:r>
            <a:r>
              <a:rPr lang="vi-VN" dirty="0" smtClean="0"/>
              <a:t>năng phát triển các năng lực khi học hoà nhập ở trường tiểu học.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165664" y="1460091"/>
            <a:ext cx="3526718" cy="332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52422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MỘT SỐ BIỆN PHÁP HỖ TRỢ </a:t>
            </a:r>
            <a:r>
              <a:rPr lang="en-US" b="1" dirty="0" smtClean="0"/>
              <a:t>(</a:t>
            </a:r>
            <a:r>
              <a:rPr lang="en-US" b="1" dirty="0" err="1" smtClean="0"/>
              <a:t>tt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184482"/>
            <a:ext cx="5157787" cy="50051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Biện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tự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707" y="2571194"/>
            <a:ext cx="187642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46" y="2293401"/>
            <a:ext cx="3720308" cy="318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7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52422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MỘT SỐ BIỆN PHÁP HỖ TRỢ </a:t>
            </a:r>
            <a:r>
              <a:rPr lang="en-US" b="1" dirty="0" smtClean="0"/>
              <a:t>(</a:t>
            </a:r>
            <a:r>
              <a:rPr lang="en-US" b="1" dirty="0" err="1" smtClean="0"/>
              <a:t>tt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184482"/>
            <a:ext cx="5157787" cy="50051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Biện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qua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: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mắt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, </a:t>
            </a:r>
            <a:r>
              <a:rPr lang="en-US" dirty="0" err="1"/>
              <a:t>chú</a:t>
            </a:r>
            <a:r>
              <a:rPr lang="en-US" dirty="0"/>
              <a:t> ý </a:t>
            </a:r>
            <a:r>
              <a:rPr lang="en-US" dirty="0" err="1"/>
              <a:t>chung</a:t>
            </a:r>
            <a:r>
              <a:rPr lang="en-US" dirty="0"/>
              <a:t>,….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807" y="2146506"/>
            <a:ext cx="4144096" cy="366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52422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MỘT SỐ BIỆN PHÁP HỖ TRỢ </a:t>
            </a:r>
            <a:r>
              <a:rPr lang="en-US" b="1" dirty="0" smtClean="0"/>
              <a:t>(</a:t>
            </a:r>
            <a:r>
              <a:rPr lang="en-US" b="1" dirty="0" err="1" smtClean="0"/>
              <a:t>tt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184482"/>
            <a:ext cx="5157787" cy="50051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Biện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qua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81" y="2411665"/>
            <a:ext cx="2123396" cy="303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1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52422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MỘT SỐ BIỆN PHÁP HỖ TRỢ </a:t>
            </a:r>
            <a:r>
              <a:rPr lang="en-US" b="1" dirty="0" smtClean="0"/>
              <a:t>(</a:t>
            </a:r>
            <a:r>
              <a:rPr lang="en-US" b="1" dirty="0" err="1" smtClean="0"/>
              <a:t>tt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184482"/>
            <a:ext cx="5157787" cy="50051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Biện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Can </a:t>
            </a:r>
            <a:r>
              <a:rPr lang="en-US" dirty="0" err="1"/>
              <a:t>thiệp</a:t>
            </a:r>
            <a:r>
              <a:rPr lang="en-US" dirty="0"/>
              <a:t> </a:t>
            </a:r>
            <a:r>
              <a:rPr lang="en-US" dirty="0" err="1"/>
              <a:t>rối</a:t>
            </a:r>
            <a:r>
              <a:rPr lang="en-US" dirty="0"/>
              <a:t> </a:t>
            </a:r>
            <a:r>
              <a:rPr lang="en-US" dirty="0" err="1"/>
              <a:t>loạn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giác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201" y="2531747"/>
            <a:ext cx="3309745" cy="220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655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52422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MỘT SỐ BIỆN PHÁP HỖ TRỢ </a:t>
            </a:r>
            <a:r>
              <a:rPr lang="en-US" b="1" dirty="0" smtClean="0"/>
              <a:t>(</a:t>
            </a:r>
            <a:r>
              <a:rPr lang="en-US" b="1" dirty="0" err="1" smtClean="0"/>
              <a:t>tt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184482"/>
            <a:ext cx="5157787" cy="50051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Biện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Can </a:t>
            </a:r>
            <a:r>
              <a:rPr lang="en-US" dirty="0" err="1"/>
              <a:t>thiệp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smtClean="0"/>
              <a:t>vi</a:t>
            </a:r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vi</a:t>
            </a:r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Dạy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vi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1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73740"/>
          </a:xfrm>
        </p:spPr>
        <p:txBody>
          <a:bodyPr/>
          <a:lstStyle/>
          <a:p>
            <a:pPr algn="ctr"/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kỉ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đạt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323" y="1238866"/>
            <a:ext cx="5157787" cy="531095"/>
          </a:xfrm>
        </p:spPr>
        <p:txBody>
          <a:bodyPr/>
          <a:lstStyle/>
          <a:p>
            <a:pPr algn="ctr"/>
            <a:r>
              <a:rPr lang="en-US" dirty="0" smtClean="0"/>
              <a:t>Temple </a:t>
            </a:r>
            <a:r>
              <a:rPr lang="en-US" dirty="0" err="1" smtClean="0"/>
              <a:t>Grandin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9801" y="1791929"/>
            <a:ext cx="5157787" cy="3844669"/>
          </a:xfrm>
        </p:spPr>
        <p:txBody>
          <a:bodyPr/>
          <a:lstStyle/>
          <a:p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Cao </a:t>
            </a:r>
            <a:r>
              <a:rPr lang="en-US" dirty="0" err="1" smtClean="0"/>
              <a:t>đẳng</a:t>
            </a:r>
            <a:r>
              <a:rPr lang="en-US" dirty="0" smtClean="0"/>
              <a:t> </a:t>
            </a:r>
            <a:r>
              <a:rPr lang="en-US" dirty="0" err="1" smtClean="0"/>
              <a:t>Khoa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nôn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r>
              <a:rPr lang="en-US" dirty="0" smtClean="0"/>
              <a:t>, </a:t>
            </a: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bang Colorado</a:t>
            </a:r>
          </a:p>
          <a:p>
            <a:r>
              <a:rPr lang="en-US" dirty="0" err="1" smtClean="0"/>
              <a:t>Năm</a:t>
            </a:r>
            <a:r>
              <a:rPr lang="en-US" dirty="0" smtClean="0"/>
              <a:t> 2010: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báo</a:t>
            </a:r>
            <a:r>
              <a:rPr lang="en-US" dirty="0" smtClean="0"/>
              <a:t> New American </a:t>
            </a:r>
            <a:r>
              <a:rPr lang="en-US" dirty="0" err="1" smtClean="0"/>
              <a:t>bình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100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hưởng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giới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5658" y="1340875"/>
            <a:ext cx="5183188" cy="531095"/>
          </a:xfrm>
        </p:spPr>
        <p:txBody>
          <a:bodyPr/>
          <a:lstStyle/>
          <a:p>
            <a:r>
              <a:rPr lang="en-US" b="0" dirty="0"/>
              <a:t>Albert Einstein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5658" y="1871970"/>
            <a:ext cx="5183188" cy="3684588"/>
          </a:xfrm>
        </p:spPr>
        <p:txBody>
          <a:bodyPr/>
          <a:lstStyle/>
          <a:p>
            <a:r>
              <a:rPr lang="en-US" dirty="0" err="1" smtClean="0"/>
              <a:t>Hứng</a:t>
            </a:r>
            <a:r>
              <a:rPr lang="en-US" dirty="0" smtClean="0"/>
              <a:t> </a:t>
            </a:r>
            <a:r>
              <a:rPr lang="en-US" dirty="0" err="1" smtClean="0"/>
              <a:t>thú</a:t>
            </a:r>
            <a:r>
              <a:rPr lang="en-US" dirty="0" smtClean="0"/>
              <a:t> </a:t>
            </a:r>
            <a:r>
              <a:rPr lang="en-US" dirty="0" err="1" smtClean="0"/>
              <a:t>mang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ám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endParaRPr lang="en-US" dirty="0" smtClean="0"/>
          </a:p>
          <a:p>
            <a:r>
              <a:rPr lang="en-US" dirty="0" err="1" smtClean="0"/>
              <a:t>Khó</a:t>
            </a:r>
            <a:r>
              <a:rPr lang="en-US" dirty="0" smtClean="0"/>
              <a:t> </a:t>
            </a:r>
            <a:r>
              <a:rPr lang="en-US" dirty="0" err="1" smtClean="0"/>
              <a:t>khăn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giao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252" y="3175308"/>
            <a:ext cx="2381250" cy="2381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588" y="4051146"/>
            <a:ext cx="20955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9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58991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BIỆN PHÁP HỖ TRỢ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7817515" cy="531095"/>
          </a:xfrm>
        </p:spPr>
        <p:txBody>
          <a:bodyPr>
            <a:noAutofit/>
          </a:bodyPr>
          <a:lstStyle/>
          <a:p>
            <a:r>
              <a:rPr lang="en-US" sz="3200" dirty="0" smtClean="0"/>
              <a:t>C. TRẺ RỐI LOẠN TĂNG ĐỘNG GIẢM CHÚ Ý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thi</a:t>
            </a:r>
            <a:endParaRPr lang="en-US" dirty="0" smtClean="0"/>
          </a:p>
          <a:p>
            <a:r>
              <a:rPr lang="en-US" dirty="0" err="1" smtClean="0"/>
              <a:t>Giao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ngắn</a:t>
            </a:r>
            <a:endParaRPr lang="en-US" dirty="0" smtClean="0"/>
          </a:p>
          <a:p>
            <a:r>
              <a:rPr lang="en-US" dirty="0" err="1" smtClean="0"/>
              <a:t>Dặn</a:t>
            </a:r>
            <a:r>
              <a:rPr lang="en-US" dirty="0" smtClean="0"/>
              <a:t> </a:t>
            </a:r>
            <a:r>
              <a:rPr lang="en-US" dirty="0" err="1" smtClean="0"/>
              <a:t>dò</a:t>
            </a:r>
            <a:r>
              <a:rPr lang="en-US" dirty="0" smtClean="0"/>
              <a:t>,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ghi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giấy</a:t>
            </a:r>
            <a:r>
              <a:rPr lang="en-US" dirty="0" smtClean="0"/>
              <a:t>/</a:t>
            </a:r>
            <a:r>
              <a:rPr lang="en-US" dirty="0" err="1" smtClean="0"/>
              <a:t>vở</a:t>
            </a:r>
            <a:endParaRPr lang="en-US" dirty="0" smtClean="0"/>
          </a:p>
          <a:p>
            <a:r>
              <a:rPr lang="en-US" dirty="0" smtClean="0"/>
              <a:t>Chia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nhiệm</a:t>
            </a:r>
            <a:r>
              <a:rPr lang="en-US" dirty="0" smtClean="0"/>
              <a:t> </a:t>
            </a:r>
            <a:r>
              <a:rPr lang="en-US" dirty="0" err="1" smtClean="0"/>
              <a:t>vụ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4100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5"/>
                </a:solidFill>
              </a:rPr>
              <a:t>NỘI DUNG TRAO ĐỔI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283110"/>
            <a:ext cx="6726135" cy="490655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gặp</a:t>
            </a:r>
            <a:r>
              <a:rPr lang="en-US" dirty="0" smtClean="0"/>
              <a:t> </a:t>
            </a:r>
            <a:r>
              <a:rPr lang="en-US" dirty="0" err="1" smtClean="0"/>
              <a:t>thách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(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khuyết</a:t>
            </a:r>
            <a:r>
              <a:rPr lang="en-US" dirty="0" smtClean="0"/>
              <a:t> </a:t>
            </a:r>
            <a:r>
              <a:rPr lang="en-US" dirty="0" err="1" smtClean="0"/>
              <a:t>tật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cản</a:t>
            </a:r>
            <a:r>
              <a:rPr lang="en-US" dirty="0" smtClean="0"/>
              <a:t> </a:t>
            </a:r>
            <a:r>
              <a:rPr lang="en-US" dirty="0" err="1" smtClean="0"/>
              <a:t>trở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?)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chúng</a:t>
            </a:r>
            <a:r>
              <a:rPr lang="en-US" dirty="0" smtClean="0"/>
              <a:t>.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(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thách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(</a:t>
            </a:r>
            <a:r>
              <a:rPr lang="en-US" dirty="0" err="1" smtClean="0"/>
              <a:t>khuyết</a:t>
            </a:r>
            <a:r>
              <a:rPr lang="en-US" dirty="0" smtClean="0"/>
              <a:t> </a:t>
            </a:r>
            <a:r>
              <a:rPr lang="en-US" dirty="0" err="1" smtClean="0"/>
              <a:t>tật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yếu</a:t>
            </a:r>
            <a:r>
              <a:rPr lang="en-US" dirty="0" smtClean="0"/>
              <a:t> </a:t>
            </a:r>
            <a:r>
              <a:rPr lang="en-US" dirty="0" err="1" smtClean="0"/>
              <a:t>tố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hưởng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hòa</a:t>
            </a:r>
            <a:r>
              <a:rPr lang="en-US" dirty="0" smtClean="0"/>
              <a:t> </a:t>
            </a:r>
            <a:r>
              <a:rPr lang="en-US" dirty="0" err="1" smtClean="0"/>
              <a:t>nhập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hỗ</a:t>
            </a:r>
            <a:r>
              <a:rPr lang="en-US" dirty="0" smtClean="0"/>
              <a:t> </a:t>
            </a:r>
            <a:r>
              <a:rPr lang="en-US" dirty="0" err="1" smtClean="0"/>
              <a:t>trợ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r>
              <a:rPr lang="en-US" dirty="0" smtClean="0"/>
              <a:t> </a:t>
            </a:r>
            <a:r>
              <a:rPr lang="en-US" dirty="0" err="1" smtClean="0"/>
              <a:t>hòa</a:t>
            </a:r>
            <a:r>
              <a:rPr lang="en-US" dirty="0" smtClean="0"/>
              <a:t> </a:t>
            </a:r>
            <a:r>
              <a:rPr lang="en-US" dirty="0" err="1" smtClean="0"/>
              <a:t>nhập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khuyết</a:t>
            </a:r>
            <a:r>
              <a:rPr lang="en-US" dirty="0" smtClean="0"/>
              <a:t> </a:t>
            </a:r>
            <a:r>
              <a:rPr lang="en-US" dirty="0" err="1" smtClean="0"/>
              <a:t>tật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biện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hỗ</a:t>
            </a:r>
            <a:r>
              <a:rPr lang="en-US" dirty="0" smtClean="0"/>
              <a:t> </a:t>
            </a:r>
            <a:r>
              <a:rPr lang="en-US" dirty="0" err="1" smtClean="0"/>
              <a:t>trợ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giản</a:t>
            </a:r>
            <a:r>
              <a:rPr lang="en-US" dirty="0" smtClean="0"/>
              <a:t>,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105723" y="1391444"/>
            <a:ext cx="3368522" cy="336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4100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5"/>
                </a:solidFill>
              </a:rPr>
              <a:t>CÁC NHÓM ĐỐI TƯỢNG HỌC SINH ĐẶC BIỆT (KHUYẾT TẬT)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283110"/>
            <a:ext cx="6726135" cy="49065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. KHUYẾT TẬT HỌC TẬP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khuyết</a:t>
            </a:r>
            <a:r>
              <a:rPr lang="en-US" dirty="0" smtClean="0"/>
              <a:t> </a:t>
            </a:r>
            <a:r>
              <a:rPr lang="en-US" dirty="0" err="1" smtClean="0"/>
              <a:t>tật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tuệ</a:t>
            </a:r>
            <a:r>
              <a:rPr lang="en-US" dirty="0" smtClean="0"/>
              <a:t> </a:t>
            </a:r>
            <a:r>
              <a:rPr lang="en-US" dirty="0" err="1" smtClean="0"/>
              <a:t>nhưng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gặp</a:t>
            </a:r>
            <a:r>
              <a:rPr lang="en-US" dirty="0" smtClean="0"/>
              <a:t> </a:t>
            </a:r>
            <a:r>
              <a:rPr lang="en-US" dirty="0" err="1" smtClean="0"/>
              <a:t>khó</a:t>
            </a:r>
            <a:r>
              <a:rPr lang="en-US" dirty="0" smtClean="0"/>
              <a:t> </a:t>
            </a:r>
            <a:r>
              <a:rPr lang="en-US" dirty="0" err="1" smtClean="0"/>
              <a:t>khăn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nhớ</a:t>
            </a:r>
            <a:r>
              <a:rPr lang="en-US" dirty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âm</a:t>
            </a:r>
            <a:r>
              <a:rPr lang="en-US" dirty="0" smtClean="0"/>
              <a:t>, </a:t>
            </a:r>
            <a:r>
              <a:rPr lang="en-US" dirty="0" err="1" smtClean="0"/>
              <a:t>chữ</a:t>
            </a:r>
            <a:r>
              <a:rPr lang="en-US" dirty="0" smtClean="0"/>
              <a:t>, </a:t>
            </a:r>
            <a:r>
              <a:rPr lang="en-US" dirty="0" err="1" smtClean="0"/>
              <a:t>số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r>
              <a:rPr lang="en-US" dirty="0" smtClean="0"/>
              <a:t>: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thanh</a:t>
            </a:r>
            <a:r>
              <a:rPr lang="en-US" dirty="0" smtClean="0"/>
              <a:t> </a:t>
            </a:r>
            <a:r>
              <a:rPr lang="en-US" dirty="0" err="1" smtClean="0"/>
              <a:t>điệu</a:t>
            </a:r>
            <a:r>
              <a:rPr lang="en-US" dirty="0" smtClean="0"/>
              <a:t>, </a:t>
            </a:r>
            <a:r>
              <a:rPr lang="en-US" dirty="0" err="1" smtClean="0"/>
              <a:t>âm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âm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, </a:t>
            </a:r>
            <a:r>
              <a:rPr lang="en-US" dirty="0" err="1" smtClean="0"/>
              <a:t>âm</a:t>
            </a:r>
            <a:r>
              <a:rPr lang="en-US" dirty="0" smtClean="0"/>
              <a:t> </a:t>
            </a:r>
            <a:r>
              <a:rPr lang="en-US" dirty="0" err="1" smtClean="0"/>
              <a:t>cuối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Viết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r>
              <a:rPr lang="en-US" dirty="0" smtClean="0"/>
              <a:t>: </a:t>
            </a:r>
            <a:r>
              <a:rPr lang="en-US" dirty="0" err="1" smtClean="0"/>
              <a:t>Chép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, </a:t>
            </a:r>
            <a:r>
              <a:rPr lang="en-US" dirty="0" err="1" smtClean="0"/>
              <a:t>viết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r>
              <a:rPr lang="en-US" dirty="0" smtClean="0"/>
              <a:t> do </a:t>
            </a: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mã</a:t>
            </a:r>
            <a:r>
              <a:rPr lang="en-US" dirty="0" smtClean="0"/>
              <a:t> (</a:t>
            </a:r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r>
              <a:rPr lang="en-US" dirty="0" smtClean="0"/>
              <a:t>), ý </a:t>
            </a:r>
            <a:r>
              <a:rPr lang="en-US" dirty="0" err="1" smtClean="0"/>
              <a:t>tứ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rõ</a:t>
            </a:r>
            <a:r>
              <a:rPr lang="en-US" dirty="0" smtClean="0"/>
              <a:t> rang, </a:t>
            </a:r>
            <a:r>
              <a:rPr lang="en-US" dirty="0" err="1" smtClean="0"/>
              <a:t>thiếu</a:t>
            </a:r>
            <a:r>
              <a:rPr lang="en-US" dirty="0" smtClean="0"/>
              <a:t> </a:t>
            </a:r>
            <a:r>
              <a:rPr lang="en-US" dirty="0" err="1" smtClean="0"/>
              <a:t>lô</a:t>
            </a:r>
            <a:r>
              <a:rPr lang="en-US" dirty="0" smtClean="0"/>
              <a:t> </a:t>
            </a:r>
            <a:r>
              <a:rPr lang="en-US" dirty="0" err="1" smtClean="0"/>
              <a:t>gíc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toán</a:t>
            </a:r>
            <a:r>
              <a:rPr lang="en-US" dirty="0" smtClean="0"/>
              <a:t> </a:t>
            </a:r>
            <a:r>
              <a:rPr lang="en-US" dirty="0" err="1" smtClean="0"/>
              <a:t>kém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Thiếu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tin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thân</a:t>
            </a:r>
            <a:r>
              <a:rPr lang="en-US" dirty="0" smtClean="0"/>
              <a:t>, lo </a:t>
            </a:r>
            <a:r>
              <a:rPr lang="en-US" dirty="0" err="1" smtClean="0"/>
              <a:t>âu</a:t>
            </a:r>
            <a:r>
              <a:rPr lang="en-US" dirty="0" smtClean="0"/>
              <a:t>, </a:t>
            </a:r>
            <a:r>
              <a:rPr lang="en-US" dirty="0" err="1" smtClean="0"/>
              <a:t>căng</a:t>
            </a:r>
            <a:r>
              <a:rPr lang="en-US" dirty="0" smtClean="0"/>
              <a:t> </a:t>
            </a:r>
            <a:r>
              <a:rPr lang="en-US" dirty="0" err="1" smtClean="0"/>
              <a:t>thẳng</a:t>
            </a:r>
            <a:r>
              <a:rPr lang="en-US" dirty="0" smtClean="0"/>
              <a:t>,…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076" y="2179688"/>
            <a:ext cx="3410316" cy="23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4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4100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CÁC NHÓM ĐỐI TƯỢNG HỌC SINH ĐẶC BIỆT (KHUYẾT TẬT)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283110"/>
            <a:ext cx="6726135" cy="49065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b="1" dirty="0" smtClean="0">
                <a:solidFill>
                  <a:srgbClr val="00B050"/>
                </a:solidFill>
              </a:rPr>
              <a:t>KHUYẾT TẬT TRÍ TUỆ</a:t>
            </a:r>
          </a:p>
          <a:p>
            <a:pPr>
              <a:buFontTx/>
              <a:buChar char="-"/>
            </a:pPr>
            <a:r>
              <a:rPr lang="en-US" dirty="0" err="1" smtClean="0"/>
              <a:t>Mọi</a:t>
            </a:r>
            <a:r>
              <a:rPr lang="en-US" dirty="0" smtClean="0"/>
              <a:t> </a:t>
            </a:r>
            <a:r>
              <a:rPr lang="en-US" dirty="0" err="1" smtClean="0"/>
              <a:t>lĩnh</a:t>
            </a:r>
            <a:r>
              <a:rPr lang="en-US" dirty="0" smtClean="0"/>
              <a:t> </a:t>
            </a:r>
            <a:r>
              <a:rPr lang="en-US" dirty="0" err="1" smtClean="0"/>
              <a:t>vực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/>
              <a:t> </a:t>
            </a:r>
            <a:r>
              <a:rPr lang="en-US" dirty="0" err="1" smtClean="0"/>
              <a:t>đều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chậm</a:t>
            </a:r>
            <a:r>
              <a:rPr lang="en-US" dirty="0" smtClean="0"/>
              <a:t> so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tuổi</a:t>
            </a:r>
            <a:r>
              <a:rPr lang="en-US" dirty="0" smtClean="0"/>
              <a:t>,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hỗ</a:t>
            </a:r>
            <a:r>
              <a:rPr lang="en-US" dirty="0" smtClean="0"/>
              <a:t> </a:t>
            </a:r>
            <a:r>
              <a:rPr lang="en-US" dirty="0" err="1" smtClean="0"/>
              <a:t>trợ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Chậm</a:t>
            </a:r>
            <a:r>
              <a:rPr lang="en-US" dirty="0" smtClean="0"/>
              <a:t> </a:t>
            </a:r>
            <a:r>
              <a:rPr lang="en-US" dirty="0" err="1" smtClean="0"/>
              <a:t>hiểu</a:t>
            </a:r>
            <a:r>
              <a:rPr lang="en-US" dirty="0" smtClean="0"/>
              <a:t>, </a:t>
            </a:r>
            <a:r>
              <a:rPr lang="en-US" dirty="0" err="1" smtClean="0"/>
              <a:t>lâu</a:t>
            </a:r>
            <a:r>
              <a:rPr lang="en-US" dirty="0" smtClean="0"/>
              <a:t> </a:t>
            </a:r>
            <a:r>
              <a:rPr lang="en-US" dirty="0" err="1" smtClean="0"/>
              <a:t>nhớ</a:t>
            </a:r>
            <a:r>
              <a:rPr lang="en-US" dirty="0" smtClean="0"/>
              <a:t>, </a:t>
            </a:r>
            <a:r>
              <a:rPr lang="en-US" dirty="0" err="1" smtClean="0"/>
              <a:t>mau</a:t>
            </a:r>
            <a:r>
              <a:rPr lang="en-US" dirty="0" smtClean="0"/>
              <a:t> </a:t>
            </a:r>
            <a:r>
              <a:rPr lang="en-US" dirty="0" err="1" smtClean="0"/>
              <a:t>quên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Khó</a:t>
            </a:r>
            <a:r>
              <a:rPr lang="en-US" dirty="0" smtClean="0"/>
              <a:t> </a:t>
            </a:r>
            <a:r>
              <a:rPr lang="en-US" dirty="0" err="1" smtClean="0"/>
              <a:t>khăn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hiểu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</a:t>
            </a:r>
            <a:r>
              <a:rPr lang="en-US" dirty="0" err="1" smtClean="0"/>
              <a:t>trừu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Thụ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, </a:t>
            </a:r>
            <a:r>
              <a:rPr lang="en-US" dirty="0" err="1" smtClean="0"/>
              <a:t>ít</a:t>
            </a:r>
            <a:r>
              <a:rPr lang="en-US" dirty="0" smtClean="0"/>
              <a:t> </a:t>
            </a:r>
            <a:r>
              <a:rPr lang="en-US" dirty="0" err="1" smtClean="0"/>
              <a:t>tò</a:t>
            </a:r>
            <a:r>
              <a:rPr lang="en-US" dirty="0" smtClean="0"/>
              <a:t> </a:t>
            </a:r>
            <a:r>
              <a:rPr lang="en-US" dirty="0" err="1" smtClean="0"/>
              <a:t>mò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khám</a:t>
            </a:r>
            <a:r>
              <a:rPr lang="en-US" dirty="0" smtClean="0"/>
              <a:t> </a:t>
            </a:r>
            <a:r>
              <a:rPr lang="en-US" dirty="0" err="1" smtClean="0"/>
              <a:t>phá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Chậm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kĩ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(</a:t>
            </a:r>
            <a:r>
              <a:rPr lang="en-US" dirty="0" err="1" smtClean="0"/>
              <a:t>chơi</a:t>
            </a:r>
            <a:r>
              <a:rPr lang="en-US" dirty="0" smtClean="0"/>
              <a:t>,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mọi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xung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err="1" smtClean="0"/>
              <a:t>Ngôn</a:t>
            </a:r>
            <a:r>
              <a:rPr lang="en-US" dirty="0" smtClean="0"/>
              <a:t> </a:t>
            </a:r>
            <a:r>
              <a:rPr lang="en-US" dirty="0" err="1" smtClean="0"/>
              <a:t>ngữ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giản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kĩ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hạn</a:t>
            </a:r>
            <a:r>
              <a:rPr lang="en-US" dirty="0" smtClean="0"/>
              <a:t> </a:t>
            </a:r>
            <a:r>
              <a:rPr lang="en-US" dirty="0" err="1" smtClean="0"/>
              <a:t>chế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048" y="1508945"/>
            <a:ext cx="4044745" cy="30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7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4100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CÁC NHÓM ĐỐI TƯỢNG HỌC SINH ĐẶC BIỆT (KHUYẾT TẬT)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106130"/>
            <a:ext cx="7670031" cy="541265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3</a:t>
            </a:r>
            <a:r>
              <a:rPr lang="en-US" b="1" dirty="0" smtClean="0">
                <a:solidFill>
                  <a:srgbClr val="00B050"/>
                </a:solidFill>
              </a:rPr>
              <a:t>. RỐI LOẠN TĂNG ĐỘNG GIẢM CHÚ Ý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Giảm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hiếu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Khó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chi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mắc</a:t>
            </a:r>
            <a:r>
              <a:rPr lang="en-US" dirty="0" smtClean="0"/>
              <a:t> </a:t>
            </a:r>
            <a:r>
              <a:rPr lang="en-US" dirty="0" err="1" smtClean="0"/>
              <a:t>lỗi</a:t>
            </a:r>
            <a:r>
              <a:rPr lang="en-US" dirty="0" smtClean="0"/>
              <a:t> do </a:t>
            </a:r>
            <a:r>
              <a:rPr lang="en-US" dirty="0" err="1" smtClean="0"/>
              <a:t>cẩu</a:t>
            </a:r>
            <a:r>
              <a:rPr lang="en-US" dirty="0" smtClean="0"/>
              <a:t> </a:t>
            </a:r>
            <a:r>
              <a:rPr lang="en-US" dirty="0" err="1" smtClean="0"/>
              <a:t>thả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vẻ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nghe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đang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/>
              <a:t> </a:t>
            </a:r>
            <a:r>
              <a:rPr lang="en-US" dirty="0" err="1" smtClean="0"/>
              <a:t>mình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dõi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hết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giao</a:t>
            </a:r>
            <a:r>
              <a:rPr lang="en-US" dirty="0" smtClean="0"/>
              <a:t>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do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hiểu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Né </a:t>
            </a:r>
            <a:r>
              <a:rPr lang="en-US" dirty="0" err="1" smtClean="0"/>
              <a:t>tránh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duy</a:t>
            </a:r>
            <a:r>
              <a:rPr lang="en-US" dirty="0" smtClean="0"/>
              <a:t> </a:t>
            </a:r>
            <a:r>
              <a:rPr lang="en-US" dirty="0" err="1" smtClean="0"/>
              <a:t>trì</a:t>
            </a:r>
            <a:r>
              <a:rPr lang="en-US" dirty="0" smtClean="0"/>
              <a:t> </a:t>
            </a:r>
            <a:r>
              <a:rPr lang="en-US" dirty="0" err="1" smtClean="0"/>
              <a:t>nỗ</a:t>
            </a:r>
            <a:r>
              <a:rPr lang="en-US" dirty="0" smtClean="0"/>
              <a:t> </a:t>
            </a:r>
            <a:r>
              <a:rPr lang="en-US" dirty="0" err="1" smtClean="0"/>
              <a:t>lực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tuệ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đãng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hang </a:t>
            </a:r>
            <a:r>
              <a:rPr lang="en-US" dirty="0" err="1" smtClean="0"/>
              <a:t>ngày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ngọ</a:t>
            </a:r>
            <a:r>
              <a:rPr lang="en-US" dirty="0" smtClean="0"/>
              <a:t> </a:t>
            </a:r>
            <a:r>
              <a:rPr lang="en-US" dirty="0" err="1" smtClean="0"/>
              <a:t>nguậy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tục</a:t>
            </a:r>
            <a:r>
              <a:rPr lang="en-US" dirty="0" smtClean="0"/>
              <a:t>,</a:t>
            </a:r>
          </a:p>
          <a:p>
            <a:pPr>
              <a:buFontTx/>
              <a:buChar char="-"/>
            </a:pP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rời</a:t>
            </a:r>
            <a:r>
              <a:rPr lang="en-US" dirty="0" smtClean="0"/>
              <a:t> </a:t>
            </a:r>
            <a:r>
              <a:rPr lang="en-US" dirty="0" err="1" smtClean="0"/>
              <a:t>khỏi</a:t>
            </a:r>
            <a:r>
              <a:rPr lang="en-US" dirty="0" smtClean="0"/>
              <a:t>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ngồi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luôn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, </a:t>
            </a:r>
            <a:r>
              <a:rPr lang="en-US" dirty="0" err="1" smtClean="0"/>
              <a:t>luôn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,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“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gắn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ồn</a:t>
            </a:r>
            <a:r>
              <a:rPr lang="en-US" dirty="0" smtClean="0"/>
              <a:t> </a:t>
            </a:r>
            <a:r>
              <a:rPr lang="en-US" dirty="0" err="1" smtClean="0"/>
              <a:t>ào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lặng</a:t>
            </a:r>
            <a:r>
              <a:rPr lang="en-US" dirty="0" smtClean="0"/>
              <a:t>,</a:t>
            </a:r>
          </a:p>
          <a:p>
            <a:pPr>
              <a:buFontTx/>
              <a:buChar char="-"/>
            </a:pP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kiên</a:t>
            </a:r>
            <a:r>
              <a:rPr lang="en-US" dirty="0" smtClean="0"/>
              <a:t> </a:t>
            </a:r>
            <a:r>
              <a:rPr lang="en-US" dirty="0" err="1" smtClean="0"/>
              <a:t>nhẫn</a:t>
            </a:r>
            <a:r>
              <a:rPr lang="en-US" dirty="0" smtClean="0"/>
              <a:t>,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hết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Khó</a:t>
            </a:r>
            <a:r>
              <a:rPr lang="en-US" dirty="0" smtClean="0"/>
              <a:t> khan </a:t>
            </a:r>
            <a:r>
              <a:rPr lang="en-US" dirty="0" err="1" smtClean="0"/>
              <a:t>chờ</a:t>
            </a:r>
            <a:r>
              <a:rPr lang="en-US" dirty="0" smtClean="0"/>
              <a:t> </a:t>
            </a:r>
            <a:r>
              <a:rPr lang="en-US" dirty="0" err="1" smtClean="0"/>
              <a:t>đợi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lượt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313" y="2074453"/>
            <a:ext cx="4171687" cy="260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2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4100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CÁC NHÓM ĐỐI TƯỢNG HỌC SINH ĐẶC BIỆT (KHUYẾT TẬT)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283110"/>
            <a:ext cx="6726135" cy="49065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b="1" dirty="0" smtClean="0">
                <a:solidFill>
                  <a:srgbClr val="00B050"/>
                </a:solidFill>
              </a:rPr>
              <a:t>RỐI LOẠN PHỔ TỰ KỈ</a:t>
            </a:r>
          </a:p>
          <a:p>
            <a:pPr>
              <a:buFontTx/>
              <a:buChar char="-"/>
            </a:pPr>
            <a:r>
              <a:rPr lang="en-US" dirty="0" smtClean="0"/>
              <a:t>3 </a:t>
            </a:r>
            <a:r>
              <a:rPr lang="en-US" dirty="0" err="1" smtClean="0"/>
              <a:t>khiếm</a:t>
            </a:r>
            <a:r>
              <a:rPr lang="en-US" dirty="0" smtClean="0"/>
              <a:t> </a:t>
            </a:r>
            <a:r>
              <a:rPr lang="en-US" dirty="0" err="1" smtClean="0"/>
              <a:t>khuyết</a:t>
            </a:r>
            <a:r>
              <a:rPr lang="en-US" dirty="0" smtClean="0"/>
              <a:t> </a:t>
            </a:r>
            <a:r>
              <a:rPr lang="en-US" dirty="0" err="1" smtClean="0"/>
              <a:t>cốt</a:t>
            </a:r>
            <a:r>
              <a:rPr lang="en-US" dirty="0" smtClean="0"/>
              <a:t> </a:t>
            </a:r>
            <a:r>
              <a:rPr lang="en-US" dirty="0" err="1" smtClean="0"/>
              <a:t>lõi</a:t>
            </a:r>
            <a:r>
              <a:rPr lang="en-US" dirty="0" smtClean="0"/>
              <a:t>: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; </a:t>
            </a:r>
            <a:r>
              <a:rPr lang="en-US" dirty="0" err="1" smtClean="0"/>
              <a:t>ngôn</a:t>
            </a:r>
            <a:r>
              <a:rPr lang="en-US" dirty="0" smtClean="0"/>
              <a:t> </a:t>
            </a:r>
            <a:r>
              <a:rPr lang="en-US" dirty="0" err="1" smtClean="0"/>
              <a:t>ngữ</a:t>
            </a:r>
            <a:r>
              <a:rPr lang="en-US" dirty="0"/>
              <a:t>/</a:t>
            </a:r>
            <a:r>
              <a:rPr lang="en-US" dirty="0" err="1" smtClean="0"/>
              <a:t>giao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; </a:t>
            </a:r>
            <a:r>
              <a:rPr lang="en-US" dirty="0" err="1" smtClean="0"/>
              <a:t>hành</a:t>
            </a:r>
            <a:r>
              <a:rPr lang="en-US" dirty="0" smtClean="0"/>
              <a:t> vi </a:t>
            </a:r>
            <a:r>
              <a:rPr lang="en-US" dirty="0" err="1" smtClean="0"/>
              <a:t>rập</a:t>
            </a:r>
            <a:r>
              <a:rPr lang="en-US" dirty="0" smtClean="0"/>
              <a:t> </a:t>
            </a:r>
            <a:r>
              <a:rPr lang="en-US" dirty="0" err="1" smtClean="0"/>
              <a:t>khuôn</a:t>
            </a:r>
            <a:r>
              <a:rPr lang="en-US" dirty="0" smtClean="0"/>
              <a:t>, </a:t>
            </a:r>
            <a:r>
              <a:rPr lang="en-US" dirty="0" err="1" smtClean="0"/>
              <a:t>sở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hạn</a:t>
            </a:r>
            <a:r>
              <a:rPr lang="en-US" dirty="0" smtClean="0"/>
              <a:t> </a:t>
            </a:r>
            <a:r>
              <a:rPr lang="en-US" dirty="0" err="1" smtClean="0"/>
              <a:t>hẹp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Ít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nhìn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mắt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ngôn</a:t>
            </a:r>
            <a:r>
              <a:rPr lang="en-US" dirty="0" smtClean="0"/>
              <a:t> </a:t>
            </a:r>
            <a:r>
              <a:rPr lang="en-US" dirty="0" err="1" smtClean="0"/>
              <a:t>ngữ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nhưng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ngôn</a:t>
            </a:r>
            <a:r>
              <a:rPr lang="en-US" dirty="0" smtClean="0"/>
              <a:t> </a:t>
            </a:r>
            <a:r>
              <a:rPr lang="en-US" dirty="0" err="1" smtClean="0"/>
              <a:t>ngữ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giao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ngôn</a:t>
            </a:r>
            <a:r>
              <a:rPr lang="en-US" dirty="0" smtClean="0"/>
              <a:t> </a:t>
            </a:r>
            <a:r>
              <a:rPr lang="en-US" dirty="0" err="1" smtClean="0"/>
              <a:t>ngữ</a:t>
            </a:r>
            <a:r>
              <a:rPr lang="en-US" dirty="0" smtClean="0"/>
              <a:t>: </a:t>
            </a:r>
            <a:r>
              <a:rPr lang="en-US" dirty="0" err="1" smtClean="0"/>
              <a:t>không</a:t>
            </a:r>
            <a:r>
              <a:rPr lang="en-US" dirty="0" smtClean="0"/>
              <a:t>/</a:t>
            </a:r>
            <a:r>
              <a:rPr lang="en-US" dirty="0" err="1" smtClean="0"/>
              <a:t>ít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lập</a:t>
            </a:r>
            <a:r>
              <a:rPr lang="en-US" dirty="0" smtClean="0"/>
              <a:t>, </a:t>
            </a:r>
            <a:r>
              <a:rPr lang="en-US" dirty="0" err="1" smtClean="0"/>
              <a:t>duy</a:t>
            </a:r>
            <a:r>
              <a:rPr lang="en-US" dirty="0" smtClean="0"/>
              <a:t> </a:t>
            </a:r>
            <a:r>
              <a:rPr lang="en-US" dirty="0" err="1" smtClean="0"/>
              <a:t>trì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thoại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lặp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lặp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(</a:t>
            </a:r>
            <a:r>
              <a:rPr lang="en-US" dirty="0" err="1" smtClean="0"/>
              <a:t>vẫy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tục</a:t>
            </a:r>
            <a:r>
              <a:rPr lang="en-US" dirty="0" smtClean="0"/>
              <a:t>, </a:t>
            </a:r>
            <a:r>
              <a:rPr lang="en-US" dirty="0" err="1" smtClean="0"/>
              <a:t>xoay</a:t>
            </a:r>
            <a:r>
              <a:rPr lang="en-US" dirty="0" smtClean="0"/>
              <a:t> </a:t>
            </a:r>
            <a:r>
              <a:rPr lang="en-US" dirty="0" err="1" smtClean="0"/>
              <a:t>bánh</a:t>
            </a:r>
            <a:r>
              <a:rPr lang="en-US" dirty="0" smtClean="0"/>
              <a:t> </a:t>
            </a:r>
            <a:r>
              <a:rPr lang="en-US" dirty="0" err="1" smtClean="0"/>
              <a:t>xe</a:t>
            </a:r>
            <a:r>
              <a:rPr lang="en-US" dirty="0" smtClean="0"/>
              <a:t>,…)</a:t>
            </a:r>
          </a:p>
          <a:p>
            <a:pPr>
              <a:buFontTx/>
              <a:buChar char="-"/>
            </a:pP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phận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,…</a:t>
            </a:r>
          </a:p>
          <a:p>
            <a:pPr>
              <a:buFontTx/>
              <a:buChar char="-"/>
            </a:pP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bất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giác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923" y="1761049"/>
            <a:ext cx="3958152" cy="2633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32" y="4737868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0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4100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CÁC NHÓM ĐỐI TƯỢNG HỌC SINH ĐẶC BIỆT (KHUYẾT TẬT)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283110"/>
            <a:ext cx="6726135" cy="4906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5. </a:t>
            </a:r>
            <a:r>
              <a:rPr lang="en-US" b="1" dirty="0" smtClean="0">
                <a:solidFill>
                  <a:srgbClr val="00B050"/>
                </a:solidFill>
              </a:rPr>
              <a:t>KHIẾM THÍNH</a:t>
            </a:r>
          </a:p>
          <a:p>
            <a:pPr>
              <a:buFontTx/>
              <a:buChar char="-"/>
            </a:pPr>
            <a:r>
              <a:rPr lang="en-US" dirty="0" err="1" smtClean="0"/>
              <a:t>Khó</a:t>
            </a:r>
            <a:r>
              <a:rPr lang="en-US" dirty="0" smtClean="0"/>
              <a:t> </a:t>
            </a:r>
            <a:r>
              <a:rPr lang="en-US" dirty="0" err="1" smtClean="0"/>
              <a:t>khăn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nghe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mức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hỗ</a:t>
            </a:r>
            <a:r>
              <a:rPr lang="en-US" dirty="0" smtClean="0"/>
              <a:t> </a:t>
            </a:r>
            <a:r>
              <a:rPr lang="en-US" dirty="0" err="1" smtClean="0"/>
              <a:t>trợ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/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ngôn</a:t>
            </a:r>
            <a:r>
              <a:rPr lang="en-US" dirty="0" smtClean="0"/>
              <a:t> </a:t>
            </a:r>
            <a:r>
              <a:rPr lang="en-US" dirty="0" err="1" smtClean="0"/>
              <a:t>ngữ</a:t>
            </a:r>
            <a:r>
              <a:rPr lang="en-US" dirty="0" smtClean="0"/>
              <a:t> </a:t>
            </a:r>
            <a:r>
              <a:rPr lang="en-US" dirty="0" err="1" smtClean="0"/>
              <a:t>kí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Nhìn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miệng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(</a:t>
            </a:r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,…</a:t>
            </a:r>
          </a:p>
          <a:p>
            <a:pPr>
              <a:buFontTx/>
              <a:buChar char="-"/>
            </a:pP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trợ</a:t>
            </a:r>
            <a:r>
              <a:rPr lang="en-US" dirty="0" smtClean="0"/>
              <a:t> </a:t>
            </a:r>
            <a:r>
              <a:rPr lang="en-US" dirty="0" err="1" smtClean="0"/>
              <a:t>thính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103" y="1460091"/>
            <a:ext cx="4095135" cy="307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5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4100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CÁC NHÓM ĐỐI TƯỢNG HỌC SINH ĐẶC BIỆT (KHUYẾT TẬT)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283110"/>
            <a:ext cx="6726135" cy="4906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6. </a:t>
            </a:r>
            <a:r>
              <a:rPr lang="en-US" b="1" dirty="0" smtClean="0">
                <a:solidFill>
                  <a:srgbClr val="00B050"/>
                </a:solidFill>
              </a:rPr>
              <a:t>KHIẾM THỊ</a:t>
            </a:r>
          </a:p>
          <a:p>
            <a:pPr>
              <a:buFontTx/>
              <a:buChar char="-"/>
            </a:pPr>
            <a:r>
              <a:rPr lang="en-US" dirty="0" err="1" smtClean="0"/>
              <a:t>Khó</a:t>
            </a:r>
            <a:r>
              <a:rPr lang="en-US" dirty="0" smtClean="0"/>
              <a:t> </a:t>
            </a:r>
            <a:r>
              <a:rPr lang="en-US" dirty="0" err="1" smtClean="0"/>
              <a:t>khăn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nhìn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mức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hỗ</a:t>
            </a:r>
            <a:r>
              <a:rPr lang="en-US" dirty="0" smtClean="0"/>
              <a:t> </a:t>
            </a:r>
            <a:r>
              <a:rPr lang="en-US" dirty="0" err="1" smtClean="0"/>
              <a:t>trợ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/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sờ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Braille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viết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mù</a:t>
            </a:r>
            <a:r>
              <a:rPr lang="en-US" dirty="0" smtClean="0"/>
              <a:t> (</a:t>
            </a:r>
            <a:r>
              <a:rPr lang="en-US" dirty="0" err="1" smtClean="0"/>
              <a:t>khiếm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nặng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mắt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yếu</a:t>
            </a:r>
            <a:r>
              <a:rPr lang="en-US" dirty="0" smtClean="0"/>
              <a:t>,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sờ</a:t>
            </a:r>
            <a:r>
              <a:rPr lang="en-US" dirty="0" smtClean="0"/>
              <a:t>,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in (in </a:t>
            </a:r>
            <a:r>
              <a:rPr lang="en-US" dirty="0" err="1" smtClean="0"/>
              <a:t>thường</a:t>
            </a:r>
            <a:r>
              <a:rPr lang="en-US" dirty="0" smtClean="0"/>
              <a:t>, in </a:t>
            </a:r>
            <a:r>
              <a:rPr lang="en-US" dirty="0" err="1" smtClean="0"/>
              <a:t>cỡ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trợ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147127" y="1283110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127" y="3618271"/>
            <a:ext cx="3169920" cy="204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</TotalTime>
  <Words>2073</Words>
  <Application>Microsoft Office PowerPoint</Application>
  <PresentationFormat>Widescreen</PresentationFormat>
  <Paragraphs>244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HỖ TRỢ TRẺ KHUYẾT TẬT  HỌC HÒA NHẬP Ở TRƯỜNG TIỂU HỌC</vt:lpstr>
      <vt:lpstr>Mục tiêu của chuyên đề</vt:lpstr>
      <vt:lpstr>NỘI DUNG TRAO ĐỔI</vt:lpstr>
      <vt:lpstr>CÁC NHÓM ĐỐI TƯỢNG HỌC SINH ĐẶC BIỆT (KHUYẾT TẬT)</vt:lpstr>
      <vt:lpstr>CÁC NHÓM ĐỐI TƯỢNG HỌC SINH ĐẶC BIỆT (KHUYẾT TẬT)</vt:lpstr>
      <vt:lpstr>CÁC NHÓM ĐỐI TƯỢNG HỌC SINH ĐẶC BIỆT (KHUYẾT TẬT)</vt:lpstr>
      <vt:lpstr>CÁC NHÓM ĐỐI TƯỢNG HỌC SINH ĐẶC BIỆT (KHUYẾT TẬT)</vt:lpstr>
      <vt:lpstr>CÁC NHÓM ĐỐI TƯỢNG HỌC SINH ĐẶC BIỆT (KHUYẾT TẬT)</vt:lpstr>
      <vt:lpstr>CÁC NHÓM ĐỐI TƯỢNG HỌC SINH ĐẶC BIỆT (KHUYẾT TẬT)</vt:lpstr>
      <vt:lpstr>NGUYÊN NHÂN</vt:lpstr>
      <vt:lpstr>MỘT SỐ BIỆN PHÁP HỖ TRỢ </vt:lpstr>
      <vt:lpstr>MỘT SỐ BIỆN PHÁP HỖ TRỢ </vt:lpstr>
      <vt:lpstr>MỘT SỐ BIỆN PHÁP HỖ TRỢ </vt:lpstr>
      <vt:lpstr>PowerPoint Presentation</vt:lpstr>
      <vt:lpstr>PowerPoint Presentation</vt:lpstr>
      <vt:lpstr>PowerPoint Presentation</vt:lpstr>
      <vt:lpstr>NGƯỜI KHUYẾT TẬT HỌC TẬP  THÀNH ĐẠT</vt:lpstr>
      <vt:lpstr>MỘT SỐ BIỆN PHÁP HỖ TRỢ </vt:lpstr>
      <vt:lpstr>MỘT SỐ BIỆN PHÁP HỖ TRỢ (tt)</vt:lpstr>
      <vt:lpstr>MỘT SỐ BIỆN PHÁP HỖ TRỢ (tt)</vt:lpstr>
      <vt:lpstr>MỘT SỐ BIỆN PHÁP HỖ TRỢ (tt)</vt:lpstr>
      <vt:lpstr>MỘT SỐ BIỆN PHÁP HỖ TRỢ (tt)</vt:lpstr>
      <vt:lpstr>MỘT SỐ BIỆN PHÁP HỖ TRỢ (tt)</vt:lpstr>
      <vt:lpstr>MỘT SỐ BIỆN PHÁP HỖ TRỢ (tt)</vt:lpstr>
      <vt:lpstr>Những người tự kỉ thành đạt</vt:lpstr>
      <vt:lpstr>BIỆN PHÁP HỖ TRỢ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HỖ TRỢ TRẺ KHUYẾT TẬT HỌC HÒA NHẬP Ở TRƯỜ</dc:title>
  <dc:creator>Administrator</dc:creator>
  <cp:lastModifiedBy>Administrator</cp:lastModifiedBy>
  <cp:revision>84</cp:revision>
  <dcterms:created xsi:type="dcterms:W3CDTF">2022-11-13T09:07:23Z</dcterms:created>
  <dcterms:modified xsi:type="dcterms:W3CDTF">2022-11-15T17:25:33Z</dcterms:modified>
</cp:coreProperties>
</file>